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67" r:id="rId3"/>
    <p:sldId id="278" r:id="rId4"/>
    <p:sldId id="273" r:id="rId5"/>
    <p:sldId id="333" r:id="rId6"/>
    <p:sldId id="332" r:id="rId7"/>
    <p:sldId id="365" r:id="rId8"/>
    <p:sldId id="362" r:id="rId9"/>
    <p:sldId id="387" r:id="rId10"/>
    <p:sldId id="370" r:id="rId11"/>
    <p:sldId id="371" r:id="rId12"/>
    <p:sldId id="372" r:id="rId13"/>
    <p:sldId id="384" r:id="rId14"/>
    <p:sldId id="378" r:id="rId15"/>
    <p:sldId id="379" r:id="rId16"/>
    <p:sldId id="380" r:id="rId17"/>
    <p:sldId id="381" r:id="rId18"/>
    <p:sldId id="382" r:id="rId19"/>
    <p:sldId id="358" r:id="rId20"/>
    <p:sldId id="388" r:id="rId21"/>
    <p:sldId id="385" r:id="rId22"/>
    <p:sldId id="376" r:id="rId23"/>
    <p:sldId id="366" r:id="rId24"/>
    <p:sldId id="312" r:id="rId25"/>
    <p:sldId id="374" r:id="rId26"/>
    <p:sldId id="377" r:id="rId27"/>
    <p:sldId id="386" r:id="rId28"/>
    <p:sldId id="321" r:id="rId29"/>
    <p:sldId id="383" r:id="rId30"/>
    <p:sldId id="359" r:id="rId31"/>
    <p:sldId id="309" r:id="rId32"/>
    <p:sldId id="310" r:id="rId33"/>
    <p:sldId id="340" r:id="rId34"/>
    <p:sldId id="34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5311C7-A264-47C4-A159-645D08FB3FA6}" v="1246" dt="2022-11-09T06:54:06.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lira Dashi" userId="0f602b31-5b3a-4c54-a428-94ef3c2a5392" providerId="ADAL" clId="{EF5311C7-A264-47C4-A159-645D08FB3FA6}"/>
    <pc:docChg chg="undo custSel addSld delSld modSld sldOrd">
      <pc:chgData name="Edlira Dashi" userId="0f602b31-5b3a-4c54-a428-94ef3c2a5392" providerId="ADAL" clId="{EF5311C7-A264-47C4-A159-645D08FB3FA6}" dt="2022-11-09T06:54:06.178" v="6099" actId="47"/>
      <pc:docMkLst>
        <pc:docMk/>
      </pc:docMkLst>
      <pc:sldChg chg="addSp delSp modSp mod modAnim">
        <pc:chgData name="Edlira Dashi" userId="0f602b31-5b3a-4c54-a428-94ef3c2a5392" providerId="ADAL" clId="{EF5311C7-A264-47C4-A159-645D08FB3FA6}" dt="2022-11-08T13:05:50.669" v="5816" actId="113"/>
        <pc:sldMkLst>
          <pc:docMk/>
          <pc:sldMk cId="4186691423" sldId="256"/>
        </pc:sldMkLst>
        <pc:spChg chg="mod">
          <ac:chgData name="Edlira Dashi" userId="0f602b31-5b3a-4c54-a428-94ef3c2a5392" providerId="ADAL" clId="{EF5311C7-A264-47C4-A159-645D08FB3FA6}" dt="2022-11-08T13:05:50.669" v="5816" actId="113"/>
          <ac:spMkLst>
            <pc:docMk/>
            <pc:sldMk cId="4186691423" sldId="256"/>
            <ac:spMk id="2" creationId="{4680322F-4D68-4353-95FA-6253A267E633}"/>
          </ac:spMkLst>
        </pc:spChg>
        <pc:spChg chg="mod">
          <ac:chgData name="Edlira Dashi" userId="0f602b31-5b3a-4c54-a428-94ef3c2a5392" providerId="ADAL" clId="{EF5311C7-A264-47C4-A159-645D08FB3FA6}" dt="2022-11-08T13:05:28.268" v="5808" actId="21"/>
          <ac:spMkLst>
            <pc:docMk/>
            <pc:sldMk cId="4186691423" sldId="256"/>
            <ac:spMk id="3" creationId="{37731386-9B9F-499A-AC7F-B7A442C9C73E}"/>
          </ac:spMkLst>
        </pc:spChg>
        <pc:spChg chg="add del">
          <ac:chgData name="Edlira Dashi" userId="0f602b31-5b3a-4c54-a428-94ef3c2a5392" providerId="ADAL" clId="{EF5311C7-A264-47C4-A159-645D08FB3FA6}" dt="2022-11-07T23:48:51.525" v="4109" actId="26606"/>
          <ac:spMkLst>
            <pc:docMk/>
            <pc:sldMk cId="4186691423" sldId="256"/>
            <ac:spMk id="8" creationId="{EB270761-CC40-4F3F-A916-7E3BC3989348}"/>
          </ac:spMkLst>
        </pc:spChg>
        <pc:spChg chg="add del">
          <ac:chgData name="Edlira Dashi" userId="0f602b31-5b3a-4c54-a428-94ef3c2a5392" providerId="ADAL" clId="{EF5311C7-A264-47C4-A159-645D08FB3FA6}" dt="2022-11-07T23:48:51.525" v="4109" actId="26606"/>
          <ac:spMkLst>
            <pc:docMk/>
            <pc:sldMk cId="4186691423" sldId="256"/>
            <ac:spMk id="10" creationId="{2820855C-9FA4-417A-BE67-63C022F81980}"/>
          </ac:spMkLst>
        </pc:spChg>
        <pc:spChg chg="add del">
          <ac:chgData name="Edlira Dashi" userId="0f602b31-5b3a-4c54-a428-94ef3c2a5392" providerId="ADAL" clId="{EF5311C7-A264-47C4-A159-645D08FB3FA6}" dt="2022-11-07T23:48:51.525" v="4109" actId="26606"/>
          <ac:spMkLst>
            <pc:docMk/>
            <pc:sldMk cId="4186691423" sldId="256"/>
            <ac:spMk id="12" creationId="{D7E6A49B-1B06-403E-8CC5-ACB38A6BDEEB}"/>
          </ac:spMkLst>
        </pc:spChg>
        <pc:spChg chg="add del">
          <ac:chgData name="Edlira Dashi" userId="0f602b31-5b3a-4c54-a428-94ef3c2a5392" providerId="ADAL" clId="{EF5311C7-A264-47C4-A159-645D08FB3FA6}" dt="2022-11-07T23:48:51.477" v="4108" actId="26606"/>
          <ac:spMkLst>
            <pc:docMk/>
            <pc:sldMk cId="4186691423" sldId="256"/>
            <ac:spMk id="17" creationId="{6F5A5072-7B47-4D32-B52A-4EBBF590B8A5}"/>
          </ac:spMkLst>
        </pc:spChg>
        <pc:spChg chg="add del">
          <ac:chgData name="Edlira Dashi" userId="0f602b31-5b3a-4c54-a428-94ef3c2a5392" providerId="ADAL" clId="{EF5311C7-A264-47C4-A159-645D08FB3FA6}" dt="2022-11-07T23:48:51.477" v="4108" actId="26606"/>
          <ac:spMkLst>
            <pc:docMk/>
            <pc:sldMk cId="4186691423" sldId="256"/>
            <ac:spMk id="19" creationId="{9715DAF0-AE1B-46C9-8A6B-DB2AA05AB91D}"/>
          </ac:spMkLst>
        </pc:spChg>
        <pc:spChg chg="add del">
          <ac:chgData name="Edlira Dashi" userId="0f602b31-5b3a-4c54-a428-94ef3c2a5392" providerId="ADAL" clId="{EF5311C7-A264-47C4-A159-645D08FB3FA6}" dt="2022-11-07T23:48:51.477" v="4108" actId="26606"/>
          <ac:spMkLst>
            <pc:docMk/>
            <pc:sldMk cId="4186691423" sldId="256"/>
            <ac:spMk id="21" creationId="{6016219D-510E-4184-9090-6D5578A87BD1}"/>
          </ac:spMkLst>
        </pc:spChg>
        <pc:spChg chg="add del">
          <ac:chgData name="Edlira Dashi" userId="0f602b31-5b3a-4c54-a428-94ef3c2a5392" providerId="ADAL" clId="{EF5311C7-A264-47C4-A159-645D08FB3FA6}" dt="2022-11-07T23:48:51.477" v="4108" actId="26606"/>
          <ac:spMkLst>
            <pc:docMk/>
            <pc:sldMk cId="4186691423" sldId="256"/>
            <ac:spMk id="23" creationId="{AFF4A713-7B75-4B21-90D7-5AB19547C728}"/>
          </ac:spMkLst>
        </pc:spChg>
        <pc:spChg chg="add del">
          <ac:chgData name="Edlira Dashi" userId="0f602b31-5b3a-4c54-a428-94ef3c2a5392" providerId="ADAL" clId="{EF5311C7-A264-47C4-A159-645D08FB3FA6}" dt="2022-11-07T23:48:51.477" v="4108" actId="26606"/>
          <ac:spMkLst>
            <pc:docMk/>
            <pc:sldMk cId="4186691423" sldId="256"/>
            <ac:spMk id="25" creationId="{DC631C0B-6DA6-4E57-8231-CE32B3434A7E}"/>
          </ac:spMkLst>
        </pc:spChg>
        <pc:spChg chg="add del">
          <ac:chgData name="Edlira Dashi" userId="0f602b31-5b3a-4c54-a428-94ef3c2a5392" providerId="ADAL" clId="{EF5311C7-A264-47C4-A159-645D08FB3FA6}" dt="2022-11-07T23:48:51.477" v="4108" actId="26606"/>
          <ac:spMkLst>
            <pc:docMk/>
            <pc:sldMk cId="4186691423" sldId="256"/>
            <ac:spMk id="27" creationId="{C29501E6-A978-4A61-9689-9085AF97A53A}"/>
          </ac:spMkLst>
        </pc:spChg>
        <pc:spChg chg="add del">
          <ac:chgData name="Edlira Dashi" userId="0f602b31-5b3a-4c54-a428-94ef3c2a5392" providerId="ADAL" clId="{EF5311C7-A264-47C4-A159-645D08FB3FA6}" dt="2022-11-08T10:30:26.170" v="4442" actId="26606"/>
          <ac:spMkLst>
            <pc:docMk/>
            <pc:sldMk cId="4186691423" sldId="256"/>
            <ac:spMk id="29" creationId="{CDA1A2E9-63FE-408D-A803-8E306ECAB4B3}"/>
          </ac:spMkLst>
        </pc:spChg>
        <pc:spChg chg="add del">
          <ac:chgData name="Edlira Dashi" userId="0f602b31-5b3a-4c54-a428-94ef3c2a5392" providerId="ADAL" clId="{EF5311C7-A264-47C4-A159-645D08FB3FA6}" dt="2022-11-08T10:30:26.170" v="4442" actId="26606"/>
          <ac:spMkLst>
            <pc:docMk/>
            <pc:sldMk cId="4186691423" sldId="256"/>
            <ac:spMk id="30" creationId="{1A882A9F-F4E9-4E23-8F0B-20B5DF42EAA9}"/>
          </ac:spMkLst>
        </pc:spChg>
        <pc:spChg chg="add del">
          <ac:chgData name="Edlira Dashi" userId="0f602b31-5b3a-4c54-a428-94ef3c2a5392" providerId="ADAL" clId="{EF5311C7-A264-47C4-A159-645D08FB3FA6}" dt="2022-11-08T10:30:26.170" v="4442" actId="26606"/>
          <ac:spMkLst>
            <pc:docMk/>
            <pc:sldMk cId="4186691423" sldId="256"/>
            <ac:spMk id="31" creationId="{FBE9F90C-C163-435B-9A68-D15C92D1CF2B}"/>
          </ac:spMkLst>
        </pc:spChg>
        <pc:spChg chg="add del">
          <ac:chgData name="Edlira Dashi" userId="0f602b31-5b3a-4c54-a428-94ef3c2a5392" providerId="ADAL" clId="{EF5311C7-A264-47C4-A159-645D08FB3FA6}" dt="2022-11-08T10:30:26.170" v="4442" actId="26606"/>
          <ac:spMkLst>
            <pc:docMk/>
            <pc:sldMk cId="4186691423" sldId="256"/>
            <ac:spMk id="32" creationId="{42280AB2-77A5-4CB7-AF7D-1795CA8DC7BC}"/>
          </ac:spMkLst>
        </pc:spChg>
        <pc:spChg chg="add">
          <ac:chgData name="Edlira Dashi" userId="0f602b31-5b3a-4c54-a428-94ef3c2a5392" providerId="ADAL" clId="{EF5311C7-A264-47C4-A159-645D08FB3FA6}" dt="2022-11-08T10:30:26.170" v="4442" actId="26606"/>
          <ac:spMkLst>
            <pc:docMk/>
            <pc:sldMk cId="4186691423" sldId="256"/>
            <ac:spMk id="37" creationId="{6F5A5072-7B47-4D32-B52A-4EBBF590B8A5}"/>
          </ac:spMkLst>
        </pc:spChg>
        <pc:spChg chg="add">
          <ac:chgData name="Edlira Dashi" userId="0f602b31-5b3a-4c54-a428-94ef3c2a5392" providerId="ADAL" clId="{EF5311C7-A264-47C4-A159-645D08FB3FA6}" dt="2022-11-08T10:30:26.170" v="4442" actId="26606"/>
          <ac:spMkLst>
            <pc:docMk/>
            <pc:sldMk cId="4186691423" sldId="256"/>
            <ac:spMk id="39" creationId="{9715DAF0-AE1B-46C9-8A6B-DB2AA05AB91D}"/>
          </ac:spMkLst>
        </pc:spChg>
        <pc:spChg chg="add">
          <ac:chgData name="Edlira Dashi" userId="0f602b31-5b3a-4c54-a428-94ef3c2a5392" providerId="ADAL" clId="{EF5311C7-A264-47C4-A159-645D08FB3FA6}" dt="2022-11-08T10:30:26.170" v="4442" actId="26606"/>
          <ac:spMkLst>
            <pc:docMk/>
            <pc:sldMk cId="4186691423" sldId="256"/>
            <ac:spMk id="41" creationId="{6016219D-510E-4184-9090-6D5578A87BD1}"/>
          </ac:spMkLst>
        </pc:spChg>
        <pc:spChg chg="add">
          <ac:chgData name="Edlira Dashi" userId="0f602b31-5b3a-4c54-a428-94ef3c2a5392" providerId="ADAL" clId="{EF5311C7-A264-47C4-A159-645D08FB3FA6}" dt="2022-11-08T10:30:26.170" v="4442" actId="26606"/>
          <ac:spMkLst>
            <pc:docMk/>
            <pc:sldMk cId="4186691423" sldId="256"/>
            <ac:spMk id="43" creationId="{AFF4A713-7B75-4B21-90D7-5AB19547C728}"/>
          </ac:spMkLst>
        </pc:spChg>
        <pc:spChg chg="add">
          <ac:chgData name="Edlira Dashi" userId="0f602b31-5b3a-4c54-a428-94ef3c2a5392" providerId="ADAL" clId="{EF5311C7-A264-47C4-A159-645D08FB3FA6}" dt="2022-11-08T10:30:26.170" v="4442" actId="26606"/>
          <ac:spMkLst>
            <pc:docMk/>
            <pc:sldMk cId="4186691423" sldId="256"/>
            <ac:spMk id="45" creationId="{DC631C0B-6DA6-4E57-8231-CE32B3434A7E}"/>
          </ac:spMkLst>
        </pc:spChg>
        <pc:spChg chg="add">
          <ac:chgData name="Edlira Dashi" userId="0f602b31-5b3a-4c54-a428-94ef3c2a5392" providerId="ADAL" clId="{EF5311C7-A264-47C4-A159-645D08FB3FA6}" dt="2022-11-08T10:30:26.170" v="4442" actId="26606"/>
          <ac:spMkLst>
            <pc:docMk/>
            <pc:sldMk cId="4186691423" sldId="256"/>
            <ac:spMk id="47" creationId="{C29501E6-A978-4A61-9689-9085AF97A53A}"/>
          </ac:spMkLst>
        </pc:spChg>
        <pc:picChg chg="add mod">
          <ac:chgData name="Edlira Dashi" userId="0f602b31-5b3a-4c54-a428-94ef3c2a5392" providerId="ADAL" clId="{EF5311C7-A264-47C4-A159-645D08FB3FA6}" dt="2022-11-08T13:01:52.590" v="5706" actId="1076"/>
          <ac:picMkLst>
            <pc:docMk/>
            <pc:sldMk cId="4186691423" sldId="256"/>
            <ac:picMk id="1026" creationId="{96BB8B85-948F-47B8-90CE-8B0EEEDF3476}"/>
          </ac:picMkLst>
        </pc:picChg>
      </pc:sldChg>
      <pc:sldChg chg="addSp delSp modSp mod">
        <pc:chgData name="Edlira Dashi" userId="0f602b31-5b3a-4c54-a428-94ef3c2a5392" providerId="ADAL" clId="{EF5311C7-A264-47C4-A159-645D08FB3FA6}" dt="2022-11-08T13:02:12.211" v="5712" actId="1076"/>
        <pc:sldMkLst>
          <pc:docMk/>
          <pc:sldMk cId="0" sldId="273"/>
        </pc:sldMkLst>
        <pc:spChg chg="mod">
          <ac:chgData name="Edlira Dashi" userId="0f602b31-5b3a-4c54-a428-94ef3c2a5392" providerId="ADAL" clId="{EF5311C7-A264-47C4-A159-645D08FB3FA6}" dt="2022-11-08T11:03:01.571" v="4602" actId="26606"/>
          <ac:spMkLst>
            <pc:docMk/>
            <pc:sldMk cId="0" sldId="273"/>
            <ac:spMk id="2" creationId="{00000000-0000-0000-0000-000000000000}"/>
          </ac:spMkLst>
        </pc:spChg>
        <pc:spChg chg="del">
          <ac:chgData name="Edlira Dashi" userId="0f602b31-5b3a-4c54-a428-94ef3c2a5392" providerId="ADAL" clId="{EF5311C7-A264-47C4-A159-645D08FB3FA6}" dt="2022-11-08T11:03:01.571" v="4602" actId="26606"/>
          <ac:spMkLst>
            <pc:docMk/>
            <pc:sldMk cId="0" sldId="273"/>
            <ac:spMk id="4" creationId="{30591BD0-D600-4398-B28B-B3A31BD42B86}"/>
          </ac:spMkLst>
        </pc:spChg>
        <pc:spChg chg="del">
          <ac:chgData name="Edlira Dashi" userId="0f602b31-5b3a-4c54-a428-94ef3c2a5392" providerId="ADAL" clId="{EF5311C7-A264-47C4-A159-645D08FB3FA6}" dt="2022-11-08T11:03:01.571" v="4602" actId="26606"/>
          <ac:spMkLst>
            <pc:docMk/>
            <pc:sldMk cId="0" sldId="273"/>
            <ac:spMk id="9" creationId="{B775CD93-9DF2-48CB-9F57-1BCA9A46C7FA}"/>
          </ac:spMkLst>
        </pc:spChg>
        <pc:spChg chg="del">
          <ac:chgData name="Edlira Dashi" userId="0f602b31-5b3a-4c54-a428-94ef3c2a5392" providerId="ADAL" clId="{EF5311C7-A264-47C4-A159-645D08FB3FA6}" dt="2022-11-08T11:03:01.571" v="4602" actId="26606"/>
          <ac:spMkLst>
            <pc:docMk/>
            <pc:sldMk cId="0" sldId="273"/>
            <ac:spMk id="11" creationId="{6166C6D1-23AC-49C4-BA07-238E4E9F8CEB}"/>
          </ac:spMkLst>
        </pc:spChg>
        <pc:spChg chg="del">
          <ac:chgData name="Edlira Dashi" userId="0f602b31-5b3a-4c54-a428-94ef3c2a5392" providerId="ADAL" clId="{EF5311C7-A264-47C4-A159-645D08FB3FA6}" dt="2022-11-08T11:03:01.571" v="4602" actId="26606"/>
          <ac:spMkLst>
            <pc:docMk/>
            <pc:sldMk cId="0" sldId="273"/>
            <ac:spMk id="13" creationId="{1C091803-41C2-48E0-9228-5148460C7479}"/>
          </ac:spMkLst>
        </pc:spChg>
        <pc:spChg chg="add">
          <ac:chgData name="Edlira Dashi" userId="0f602b31-5b3a-4c54-a428-94ef3c2a5392" providerId="ADAL" clId="{EF5311C7-A264-47C4-A159-645D08FB3FA6}" dt="2022-11-08T11:03:01.571" v="4602" actId="26606"/>
          <ac:spMkLst>
            <pc:docMk/>
            <pc:sldMk cId="0" sldId="273"/>
            <ac:spMk id="19" creationId="{BACC6370-2D7E-4714-9D71-7542949D7D5D}"/>
          </ac:spMkLst>
        </pc:spChg>
        <pc:spChg chg="add">
          <ac:chgData name="Edlira Dashi" userId="0f602b31-5b3a-4c54-a428-94ef3c2a5392" providerId="ADAL" clId="{EF5311C7-A264-47C4-A159-645D08FB3FA6}" dt="2022-11-08T11:03:01.571" v="4602" actId="26606"/>
          <ac:spMkLst>
            <pc:docMk/>
            <pc:sldMk cId="0" sldId="273"/>
            <ac:spMk id="21" creationId="{F68B3F68-107C-434F-AA38-110D5EA91B85}"/>
          </ac:spMkLst>
        </pc:spChg>
        <pc:spChg chg="add">
          <ac:chgData name="Edlira Dashi" userId="0f602b31-5b3a-4c54-a428-94ef3c2a5392" providerId="ADAL" clId="{EF5311C7-A264-47C4-A159-645D08FB3FA6}" dt="2022-11-08T11:03:01.571" v="4602" actId="26606"/>
          <ac:spMkLst>
            <pc:docMk/>
            <pc:sldMk cId="0" sldId="273"/>
            <ac:spMk id="23" creationId="{AAD0DBB9-1A4B-4391-81D4-CB19F9AB918A}"/>
          </ac:spMkLst>
        </pc:spChg>
        <pc:spChg chg="add">
          <ac:chgData name="Edlira Dashi" userId="0f602b31-5b3a-4c54-a428-94ef3c2a5392" providerId="ADAL" clId="{EF5311C7-A264-47C4-A159-645D08FB3FA6}" dt="2022-11-08T11:03:01.571" v="4602" actId="26606"/>
          <ac:spMkLst>
            <pc:docMk/>
            <pc:sldMk cId="0" sldId="273"/>
            <ac:spMk id="25" creationId="{063BBA22-50EA-4C4D-BE05-F1CE4E63AA56}"/>
          </ac:spMkLst>
        </pc:spChg>
        <pc:graphicFrameChg chg="add mod modGraphic">
          <ac:chgData name="Edlira Dashi" userId="0f602b31-5b3a-4c54-a428-94ef3c2a5392" providerId="ADAL" clId="{EF5311C7-A264-47C4-A159-645D08FB3FA6}" dt="2022-11-08T13:02:12.211" v="5712" actId="1076"/>
          <ac:graphicFrameMkLst>
            <pc:docMk/>
            <pc:sldMk cId="0" sldId="273"/>
            <ac:graphicFrameMk id="15" creationId="{3DC9B8E6-0A48-1231-B92C-D9D272059562}"/>
          </ac:graphicFrameMkLst>
        </pc:graphicFrameChg>
        <pc:picChg chg="add mod">
          <ac:chgData name="Edlira Dashi" userId="0f602b31-5b3a-4c54-a428-94ef3c2a5392" providerId="ADAL" clId="{EF5311C7-A264-47C4-A159-645D08FB3FA6}" dt="2022-11-08T13:02:08.703" v="5711"/>
          <ac:picMkLst>
            <pc:docMk/>
            <pc:sldMk cId="0" sldId="273"/>
            <ac:picMk id="12" creationId="{1D855A94-02B7-4E05-A8A1-0705C3C3792F}"/>
          </ac:picMkLst>
        </pc:picChg>
      </pc:sldChg>
      <pc:sldChg chg="addSp delSp add del mod">
        <pc:chgData name="Edlira Dashi" userId="0f602b31-5b3a-4c54-a428-94ef3c2a5392" providerId="ADAL" clId="{EF5311C7-A264-47C4-A159-645D08FB3FA6}" dt="2022-11-07T11:08:04.755" v="48" actId="47"/>
        <pc:sldMkLst>
          <pc:docMk/>
          <pc:sldMk cId="0" sldId="274"/>
        </pc:sldMkLst>
        <pc:picChg chg="add del">
          <ac:chgData name="Edlira Dashi" userId="0f602b31-5b3a-4c54-a428-94ef3c2a5392" providerId="ADAL" clId="{EF5311C7-A264-47C4-A159-645D08FB3FA6}" dt="2022-11-07T10:57:39.716" v="7" actId="478"/>
          <ac:picMkLst>
            <pc:docMk/>
            <pc:sldMk cId="0" sldId="274"/>
            <ac:picMk id="3" creationId="{00000000-0000-0000-0000-000000000000}"/>
          </ac:picMkLst>
        </pc:picChg>
      </pc:sldChg>
      <pc:sldChg chg="addSp delSp modSp mod ord setBg delDesignElem chgLayout">
        <pc:chgData name="Edlira Dashi" userId="0f602b31-5b3a-4c54-a428-94ef3c2a5392" providerId="ADAL" clId="{EF5311C7-A264-47C4-A159-645D08FB3FA6}" dt="2022-11-08T13:26:44.717" v="5846" actId="1076"/>
        <pc:sldMkLst>
          <pc:docMk/>
          <pc:sldMk cId="0" sldId="278"/>
        </pc:sldMkLst>
        <pc:spChg chg="add del mod ord">
          <ac:chgData name="Edlira Dashi" userId="0f602b31-5b3a-4c54-a428-94ef3c2a5392" providerId="ADAL" clId="{EF5311C7-A264-47C4-A159-645D08FB3FA6}" dt="2022-11-07T16:07:12.976" v="1995"/>
          <ac:spMkLst>
            <pc:docMk/>
            <pc:sldMk cId="0" sldId="278"/>
            <ac:spMk id="2" creationId="{55659A55-9A44-4F25-BD3F-DFAE8F496862}"/>
          </ac:spMkLst>
        </pc:spChg>
        <pc:spChg chg="mod ord">
          <ac:chgData name="Edlira Dashi" userId="0f602b31-5b3a-4c54-a428-94ef3c2a5392" providerId="ADAL" clId="{EF5311C7-A264-47C4-A159-645D08FB3FA6}" dt="2022-11-07T16:09:09.149" v="2051" actId="5793"/>
          <ac:spMkLst>
            <pc:docMk/>
            <pc:sldMk cId="0" sldId="278"/>
            <ac:spMk id="7" creationId="{00000000-0000-0000-0000-000000000000}"/>
          </ac:spMkLst>
        </pc:spChg>
        <pc:spChg chg="mod ord">
          <ac:chgData name="Edlira Dashi" userId="0f602b31-5b3a-4c54-a428-94ef3c2a5392" providerId="ADAL" clId="{EF5311C7-A264-47C4-A159-645D08FB3FA6}" dt="2022-11-07T16:07:02.369" v="1994" actId="700"/>
          <ac:spMkLst>
            <pc:docMk/>
            <pc:sldMk cId="0" sldId="278"/>
            <ac:spMk id="110" creationId="{00000000-0000-0000-0000-000000000000}"/>
          </ac:spMkLst>
        </pc:spChg>
        <pc:spChg chg="del">
          <ac:chgData name="Edlira Dashi" userId="0f602b31-5b3a-4c54-a428-94ef3c2a5392" providerId="ADAL" clId="{EF5311C7-A264-47C4-A159-645D08FB3FA6}" dt="2022-11-07T12:47:33.310" v="1533"/>
          <ac:spMkLst>
            <pc:docMk/>
            <pc:sldMk cId="0" sldId="278"/>
            <ac:spMk id="117" creationId="{2B566528-1B12-4246-9431-5C2D7D081168}"/>
          </ac:spMkLst>
        </pc:spChg>
        <pc:spChg chg="del">
          <ac:chgData name="Edlira Dashi" userId="0f602b31-5b3a-4c54-a428-94ef3c2a5392" providerId="ADAL" clId="{EF5311C7-A264-47C4-A159-645D08FB3FA6}" dt="2022-11-07T12:47:33.310" v="1533"/>
          <ac:spMkLst>
            <pc:docMk/>
            <pc:sldMk cId="0" sldId="278"/>
            <ac:spMk id="119" creationId="{2E80C965-DB6D-4F81-9E9E-B027384D0BD6}"/>
          </ac:spMkLst>
        </pc:spChg>
        <pc:spChg chg="del">
          <ac:chgData name="Edlira Dashi" userId="0f602b31-5b3a-4c54-a428-94ef3c2a5392" providerId="ADAL" clId="{EF5311C7-A264-47C4-A159-645D08FB3FA6}" dt="2022-11-07T12:47:33.310" v="1533"/>
          <ac:spMkLst>
            <pc:docMk/>
            <pc:sldMk cId="0" sldId="278"/>
            <ac:spMk id="121" creationId="{A580F890-B085-4E95-96AA-55AEBEC5CE6E}"/>
          </ac:spMkLst>
        </pc:spChg>
        <pc:spChg chg="del">
          <ac:chgData name="Edlira Dashi" userId="0f602b31-5b3a-4c54-a428-94ef3c2a5392" providerId="ADAL" clId="{EF5311C7-A264-47C4-A159-645D08FB3FA6}" dt="2022-11-07T12:47:33.310" v="1533"/>
          <ac:spMkLst>
            <pc:docMk/>
            <pc:sldMk cId="0" sldId="278"/>
            <ac:spMk id="123" creationId="{D3F51FEB-38FB-4F6C-9F7B-2F2AFAB65463}"/>
          </ac:spMkLst>
        </pc:spChg>
        <pc:spChg chg="del">
          <ac:chgData name="Edlira Dashi" userId="0f602b31-5b3a-4c54-a428-94ef3c2a5392" providerId="ADAL" clId="{EF5311C7-A264-47C4-A159-645D08FB3FA6}" dt="2022-11-07T12:47:33.310" v="1533"/>
          <ac:spMkLst>
            <pc:docMk/>
            <pc:sldMk cId="0" sldId="278"/>
            <ac:spMk id="125" creationId="{1E547BA6-BAE0-43BB-A7CA-60F69CE252F0}"/>
          </ac:spMkLst>
        </pc:spChg>
        <pc:graphicFrameChg chg="add mod">
          <ac:chgData name="Edlira Dashi" userId="0f602b31-5b3a-4c54-a428-94ef3c2a5392" providerId="ADAL" clId="{EF5311C7-A264-47C4-A159-645D08FB3FA6}" dt="2022-11-08T13:26:44.717" v="5846" actId="1076"/>
          <ac:graphicFrameMkLst>
            <pc:docMk/>
            <pc:sldMk cId="0" sldId="278"/>
            <ac:graphicFrameMk id="12" creationId="{668749B5-C21B-4614-A79F-5E389094ECC7}"/>
          </ac:graphicFrameMkLst>
        </pc:graphicFrameChg>
        <pc:graphicFrameChg chg="mod ord modGraphic">
          <ac:chgData name="Edlira Dashi" userId="0f602b31-5b3a-4c54-a428-94ef3c2a5392" providerId="ADAL" clId="{EF5311C7-A264-47C4-A159-645D08FB3FA6}" dt="2022-11-08T11:02:20.334" v="4599" actId="14100"/>
          <ac:graphicFrameMkLst>
            <pc:docMk/>
            <pc:sldMk cId="0" sldId="278"/>
            <ac:graphicFrameMk id="113" creationId="{78F47363-6F30-FAEB-12FD-7E9789BE38CE}"/>
          </ac:graphicFrameMkLst>
        </pc:graphicFrameChg>
        <pc:picChg chg="add mod">
          <ac:chgData name="Edlira Dashi" userId="0f602b31-5b3a-4c54-a428-94ef3c2a5392" providerId="ADAL" clId="{EF5311C7-A264-47C4-A159-645D08FB3FA6}" dt="2022-11-08T13:02:05.745" v="5710" actId="1076"/>
          <ac:picMkLst>
            <pc:docMk/>
            <pc:sldMk cId="0" sldId="278"/>
            <ac:picMk id="9" creationId="{0074F5A8-52A0-4E9A-8715-83DF8C6018AD}"/>
          </ac:picMkLst>
        </pc:picChg>
      </pc:sldChg>
      <pc:sldChg chg="del">
        <pc:chgData name="Edlira Dashi" userId="0f602b31-5b3a-4c54-a428-94ef3c2a5392" providerId="ADAL" clId="{EF5311C7-A264-47C4-A159-645D08FB3FA6}" dt="2022-11-07T11:55:51.558" v="867" actId="2696"/>
        <pc:sldMkLst>
          <pc:docMk/>
          <pc:sldMk cId="900946989" sldId="287"/>
        </pc:sldMkLst>
      </pc:sldChg>
      <pc:sldChg chg="add del">
        <pc:chgData name="Edlira Dashi" userId="0f602b31-5b3a-4c54-a428-94ef3c2a5392" providerId="ADAL" clId="{EF5311C7-A264-47C4-A159-645D08FB3FA6}" dt="2022-11-07T12:02:18.503" v="989" actId="47"/>
        <pc:sldMkLst>
          <pc:docMk/>
          <pc:sldMk cId="1267648230" sldId="287"/>
        </pc:sldMkLst>
      </pc:sldChg>
      <pc:sldChg chg="del">
        <pc:chgData name="Edlira Dashi" userId="0f602b31-5b3a-4c54-a428-94ef3c2a5392" providerId="ADAL" clId="{EF5311C7-A264-47C4-A159-645D08FB3FA6}" dt="2022-11-07T11:55:51.558" v="867" actId="2696"/>
        <pc:sldMkLst>
          <pc:docMk/>
          <pc:sldMk cId="1009135229" sldId="290"/>
        </pc:sldMkLst>
      </pc:sldChg>
      <pc:sldChg chg="add del">
        <pc:chgData name="Edlira Dashi" userId="0f602b31-5b3a-4c54-a428-94ef3c2a5392" providerId="ADAL" clId="{EF5311C7-A264-47C4-A159-645D08FB3FA6}" dt="2022-11-07T12:02:19.105" v="990" actId="47"/>
        <pc:sldMkLst>
          <pc:docMk/>
          <pc:sldMk cId="2427199562" sldId="290"/>
        </pc:sldMkLst>
      </pc:sldChg>
      <pc:sldChg chg="add del">
        <pc:chgData name="Edlira Dashi" userId="0f602b31-5b3a-4c54-a428-94ef3c2a5392" providerId="ADAL" clId="{EF5311C7-A264-47C4-A159-645D08FB3FA6}" dt="2022-11-07T12:02:20.646" v="991" actId="47"/>
        <pc:sldMkLst>
          <pc:docMk/>
          <pc:sldMk cId="1689776487" sldId="291"/>
        </pc:sldMkLst>
      </pc:sldChg>
      <pc:sldChg chg="del">
        <pc:chgData name="Edlira Dashi" userId="0f602b31-5b3a-4c54-a428-94ef3c2a5392" providerId="ADAL" clId="{EF5311C7-A264-47C4-A159-645D08FB3FA6}" dt="2022-11-07T11:55:51.558" v="867" actId="2696"/>
        <pc:sldMkLst>
          <pc:docMk/>
          <pc:sldMk cId="3886621092" sldId="291"/>
        </pc:sldMkLst>
      </pc:sldChg>
      <pc:sldChg chg="add del">
        <pc:chgData name="Edlira Dashi" userId="0f602b31-5b3a-4c54-a428-94ef3c2a5392" providerId="ADAL" clId="{EF5311C7-A264-47C4-A159-645D08FB3FA6}" dt="2022-11-07T12:02:21.750" v="992" actId="47"/>
        <pc:sldMkLst>
          <pc:docMk/>
          <pc:sldMk cId="1893494299" sldId="292"/>
        </pc:sldMkLst>
      </pc:sldChg>
      <pc:sldChg chg="del">
        <pc:chgData name="Edlira Dashi" userId="0f602b31-5b3a-4c54-a428-94ef3c2a5392" providerId="ADAL" clId="{EF5311C7-A264-47C4-A159-645D08FB3FA6}" dt="2022-11-07T11:55:51.558" v="867" actId="2696"/>
        <pc:sldMkLst>
          <pc:docMk/>
          <pc:sldMk cId="3818274340" sldId="292"/>
        </pc:sldMkLst>
      </pc:sldChg>
      <pc:sldChg chg="add del">
        <pc:chgData name="Edlira Dashi" userId="0f602b31-5b3a-4c54-a428-94ef3c2a5392" providerId="ADAL" clId="{EF5311C7-A264-47C4-A159-645D08FB3FA6}" dt="2022-11-07T12:02:22.837" v="993" actId="47"/>
        <pc:sldMkLst>
          <pc:docMk/>
          <pc:sldMk cId="1241597078" sldId="293"/>
        </pc:sldMkLst>
      </pc:sldChg>
      <pc:sldChg chg="del">
        <pc:chgData name="Edlira Dashi" userId="0f602b31-5b3a-4c54-a428-94ef3c2a5392" providerId="ADAL" clId="{EF5311C7-A264-47C4-A159-645D08FB3FA6}" dt="2022-11-07T11:55:51.558" v="867" actId="2696"/>
        <pc:sldMkLst>
          <pc:docMk/>
          <pc:sldMk cId="2790471337" sldId="293"/>
        </pc:sldMkLst>
      </pc:sldChg>
      <pc:sldChg chg="del">
        <pc:chgData name="Edlira Dashi" userId="0f602b31-5b3a-4c54-a428-94ef3c2a5392" providerId="ADAL" clId="{EF5311C7-A264-47C4-A159-645D08FB3FA6}" dt="2022-11-07T11:20:07.766" v="830" actId="47"/>
        <pc:sldMkLst>
          <pc:docMk/>
          <pc:sldMk cId="3124007869" sldId="294"/>
        </pc:sldMkLst>
      </pc:sldChg>
      <pc:sldChg chg="delSp modSp del mod">
        <pc:chgData name="Edlira Dashi" userId="0f602b31-5b3a-4c54-a428-94ef3c2a5392" providerId="ADAL" clId="{EF5311C7-A264-47C4-A159-645D08FB3FA6}" dt="2022-11-07T11:20:06.286" v="829" actId="47"/>
        <pc:sldMkLst>
          <pc:docMk/>
          <pc:sldMk cId="3398569488" sldId="295"/>
        </pc:sldMkLst>
        <pc:spChg chg="del mod">
          <ac:chgData name="Edlira Dashi" userId="0f602b31-5b3a-4c54-a428-94ef3c2a5392" providerId="ADAL" clId="{EF5311C7-A264-47C4-A159-645D08FB3FA6}" dt="2022-11-07T11:19:23.267" v="823"/>
          <ac:spMkLst>
            <pc:docMk/>
            <pc:sldMk cId="3398569488" sldId="295"/>
            <ac:spMk id="13" creationId="{00000000-0000-0000-0000-000000000000}"/>
          </ac:spMkLst>
        </pc:spChg>
      </pc:sldChg>
      <pc:sldChg chg="del">
        <pc:chgData name="Edlira Dashi" userId="0f602b31-5b3a-4c54-a428-94ef3c2a5392" providerId="ADAL" clId="{EF5311C7-A264-47C4-A159-645D08FB3FA6}" dt="2022-11-07T11:49:17.583" v="836" actId="47"/>
        <pc:sldMkLst>
          <pc:docMk/>
          <pc:sldMk cId="2869217540" sldId="296"/>
        </pc:sldMkLst>
      </pc:sldChg>
      <pc:sldChg chg="addSp delSp modSp del mod chgLayout">
        <pc:chgData name="Edlira Dashi" userId="0f602b31-5b3a-4c54-a428-94ef3c2a5392" providerId="ADAL" clId="{EF5311C7-A264-47C4-A159-645D08FB3FA6}" dt="2022-11-07T11:56:03.158" v="869" actId="2696"/>
        <pc:sldMkLst>
          <pc:docMk/>
          <pc:sldMk cId="1269130174" sldId="297"/>
        </pc:sldMkLst>
        <pc:spChg chg="mod ord">
          <ac:chgData name="Edlira Dashi" userId="0f602b31-5b3a-4c54-a428-94ef3c2a5392" providerId="ADAL" clId="{EF5311C7-A264-47C4-A159-645D08FB3FA6}" dt="2022-11-07T11:49:23.359" v="837" actId="700"/>
          <ac:spMkLst>
            <pc:docMk/>
            <pc:sldMk cId="1269130174" sldId="297"/>
            <ac:spMk id="7" creationId="{00000000-0000-0000-0000-000000000000}"/>
          </ac:spMkLst>
        </pc:spChg>
        <pc:spChg chg="mod">
          <ac:chgData name="Edlira Dashi" userId="0f602b31-5b3a-4c54-a428-94ef3c2a5392" providerId="ADAL" clId="{EF5311C7-A264-47C4-A159-645D08FB3FA6}" dt="2022-11-07T11:48:47.273" v="835" actId="20577"/>
          <ac:spMkLst>
            <pc:docMk/>
            <pc:sldMk cId="1269130174" sldId="297"/>
            <ac:spMk id="9" creationId="{00000000-0000-0000-0000-000000000000}"/>
          </ac:spMkLst>
        </pc:spChg>
        <pc:spChg chg="add mod ord">
          <ac:chgData name="Edlira Dashi" userId="0f602b31-5b3a-4c54-a428-94ef3c2a5392" providerId="ADAL" clId="{EF5311C7-A264-47C4-A159-645D08FB3FA6}" dt="2022-11-07T11:49:29.862" v="840" actId="14100"/>
          <ac:spMkLst>
            <pc:docMk/>
            <pc:sldMk cId="1269130174" sldId="297"/>
            <ac:spMk id="17" creationId="{05724654-39E5-46DB-B1EB-9D096763CD72}"/>
          </ac:spMkLst>
        </pc:spChg>
        <pc:grpChg chg="del">
          <ac:chgData name="Edlira Dashi" userId="0f602b31-5b3a-4c54-a428-94ef3c2a5392" providerId="ADAL" clId="{EF5311C7-A264-47C4-A159-645D08FB3FA6}" dt="2022-11-07T11:49:33.246" v="841" actId="478"/>
          <ac:grpSpMkLst>
            <pc:docMk/>
            <pc:sldMk cId="1269130174" sldId="297"/>
            <ac:grpSpMk id="2" creationId="{00000000-0000-0000-0000-000000000000}"/>
          </ac:grpSpMkLst>
        </pc:grpChg>
        <pc:grpChg chg="del">
          <ac:chgData name="Edlira Dashi" userId="0f602b31-5b3a-4c54-a428-94ef3c2a5392" providerId="ADAL" clId="{EF5311C7-A264-47C4-A159-645D08FB3FA6}" dt="2022-11-07T11:49:25.233" v="838" actId="478"/>
          <ac:grpSpMkLst>
            <pc:docMk/>
            <pc:sldMk cId="1269130174" sldId="297"/>
            <ac:grpSpMk id="10" creationId="{00000000-0000-0000-0000-000000000000}"/>
          </ac:grpSpMkLst>
        </pc:grpChg>
        <pc:grpChg chg="del">
          <ac:chgData name="Edlira Dashi" userId="0f602b31-5b3a-4c54-a428-94ef3c2a5392" providerId="ADAL" clId="{EF5311C7-A264-47C4-A159-645D08FB3FA6}" dt="2022-11-07T11:49:26.806" v="839" actId="478"/>
          <ac:grpSpMkLst>
            <pc:docMk/>
            <pc:sldMk cId="1269130174" sldId="297"/>
            <ac:grpSpMk id="13" creationId="{00000000-0000-0000-0000-000000000000}"/>
          </ac:grpSpMkLst>
        </pc:grpChg>
        <pc:picChg chg="del">
          <ac:chgData name="Edlira Dashi" userId="0f602b31-5b3a-4c54-a428-94ef3c2a5392" providerId="ADAL" clId="{EF5311C7-A264-47C4-A159-645D08FB3FA6}" dt="2022-11-07T11:49:35.110" v="842" actId="478"/>
          <ac:picMkLst>
            <pc:docMk/>
            <pc:sldMk cId="1269130174" sldId="297"/>
            <ac:picMk id="5" creationId="{00000000-0000-0000-0000-000000000000}"/>
          </ac:picMkLst>
        </pc:picChg>
        <pc:picChg chg="del">
          <ac:chgData name="Edlira Dashi" userId="0f602b31-5b3a-4c54-a428-94ef3c2a5392" providerId="ADAL" clId="{EF5311C7-A264-47C4-A159-645D08FB3FA6}" dt="2022-11-07T11:49:36.925" v="843" actId="478"/>
          <ac:picMkLst>
            <pc:docMk/>
            <pc:sldMk cId="1269130174" sldId="297"/>
            <ac:picMk id="6" creationId="{00000000-0000-0000-0000-000000000000}"/>
          </ac:picMkLst>
        </pc:picChg>
      </pc:sldChg>
      <pc:sldChg chg="delSp modSp add del mod chgLayout">
        <pc:chgData name="Edlira Dashi" userId="0f602b31-5b3a-4c54-a428-94ef3c2a5392" providerId="ADAL" clId="{EF5311C7-A264-47C4-A159-645D08FB3FA6}" dt="2022-11-07T23:36:13.495" v="3851" actId="47"/>
        <pc:sldMkLst>
          <pc:docMk/>
          <pc:sldMk cId="3401735505" sldId="297"/>
        </pc:sldMkLst>
        <pc:spChg chg="mod ord">
          <ac:chgData name="Edlira Dashi" userId="0f602b31-5b3a-4c54-a428-94ef3c2a5392" providerId="ADAL" clId="{EF5311C7-A264-47C4-A159-645D08FB3FA6}" dt="2022-11-07T12:22:51.822" v="1438" actId="700"/>
          <ac:spMkLst>
            <pc:docMk/>
            <pc:sldMk cId="3401735505" sldId="297"/>
            <ac:spMk id="7" creationId="{00000000-0000-0000-0000-000000000000}"/>
          </ac:spMkLst>
        </pc:spChg>
        <pc:spChg chg="del mod">
          <ac:chgData name="Edlira Dashi" userId="0f602b31-5b3a-4c54-a428-94ef3c2a5392" providerId="ADAL" clId="{EF5311C7-A264-47C4-A159-645D08FB3FA6}" dt="2022-11-07T11:56:41.339" v="882"/>
          <ac:spMkLst>
            <pc:docMk/>
            <pc:sldMk cId="3401735505" sldId="297"/>
            <ac:spMk id="9" creationId="{00000000-0000-0000-0000-000000000000}"/>
          </ac:spMkLst>
        </pc:spChg>
        <pc:spChg chg="mod ord">
          <ac:chgData name="Edlira Dashi" userId="0f602b31-5b3a-4c54-a428-94ef3c2a5392" providerId="ADAL" clId="{EF5311C7-A264-47C4-A159-645D08FB3FA6}" dt="2022-11-07T12:22:51.822" v="1438" actId="700"/>
          <ac:spMkLst>
            <pc:docMk/>
            <pc:sldMk cId="3401735505" sldId="297"/>
            <ac:spMk id="17" creationId="{05724654-39E5-46DB-B1EB-9D096763CD72}"/>
          </ac:spMkLst>
        </pc:spChg>
      </pc:sldChg>
      <pc:sldChg chg="del">
        <pc:chgData name="Edlira Dashi" userId="0f602b31-5b3a-4c54-a428-94ef3c2a5392" providerId="ADAL" clId="{EF5311C7-A264-47C4-A159-645D08FB3FA6}" dt="2022-11-07T12:01:37.747" v="988" actId="47"/>
        <pc:sldMkLst>
          <pc:docMk/>
          <pc:sldMk cId="1614521821" sldId="307"/>
        </pc:sldMkLst>
      </pc:sldChg>
      <pc:sldChg chg="addSp delSp modSp del mod modClrScheme chgLayout">
        <pc:chgData name="Edlira Dashi" userId="0f602b31-5b3a-4c54-a428-94ef3c2a5392" providerId="ADAL" clId="{EF5311C7-A264-47C4-A159-645D08FB3FA6}" dt="2022-11-07T12:01:24.792" v="985" actId="2696"/>
        <pc:sldMkLst>
          <pc:docMk/>
          <pc:sldMk cId="3425671462" sldId="309"/>
        </pc:sldMkLst>
        <pc:spChg chg="del mod ord">
          <ac:chgData name="Edlira Dashi" userId="0f602b31-5b3a-4c54-a428-94ef3c2a5392" providerId="ADAL" clId="{EF5311C7-A264-47C4-A159-645D08FB3FA6}" dt="2022-11-07T12:00:07.567" v="921" actId="700"/>
          <ac:spMkLst>
            <pc:docMk/>
            <pc:sldMk cId="3425671462" sldId="309"/>
            <ac:spMk id="7" creationId="{00000000-0000-0000-0000-000000000000}"/>
          </ac:spMkLst>
        </pc:spChg>
        <pc:spChg chg="del">
          <ac:chgData name="Edlira Dashi" userId="0f602b31-5b3a-4c54-a428-94ef3c2a5392" providerId="ADAL" clId="{EF5311C7-A264-47C4-A159-645D08FB3FA6}" dt="2022-11-07T12:00:42.866" v="943" actId="478"/>
          <ac:spMkLst>
            <pc:docMk/>
            <pc:sldMk cId="3425671462" sldId="309"/>
            <ac:spMk id="8" creationId="{00000000-0000-0000-0000-000000000000}"/>
          </ac:spMkLst>
        </pc:spChg>
        <pc:spChg chg="del mod">
          <ac:chgData name="Edlira Dashi" userId="0f602b31-5b3a-4c54-a428-94ef3c2a5392" providerId="ADAL" clId="{EF5311C7-A264-47C4-A159-645D08FB3FA6}" dt="2022-11-07T12:00:42.871" v="945"/>
          <ac:spMkLst>
            <pc:docMk/>
            <pc:sldMk cId="3425671462" sldId="309"/>
            <ac:spMk id="9" creationId="{00000000-0000-0000-0000-000000000000}"/>
          </ac:spMkLst>
        </pc:spChg>
        <pc:spChg chg="del">
          <ac:chgData name="Edlira Dashi" userId="0f602b31-5b3a-4c54-a428-94ef3c2a5392" providerId="ADAL" clId="{EF5311C7-A264-47C4-A159-645D08FB3FA6}" dt="2022-11-07T12:00:56.827" v="984" actId="478"/>
          <ac:spMkLst>
            <pc:docMk/>
            <pc:sldMk cId="3425671462" sldId="309"/>
            <ac:spMk id="13" creationId="{00000000-0000-0000-0000-000000000000}"/>
          </ac:spMkLst>
        </pc:spChg>
        <pc:spChg chg="del">
          <ac:chgData name="Edlira Dashi" userId="0f602b31-5b3a-4c54-a428-94ef3c2a5392" providerId="ADAL" clId="{EF5311C7-A264-47C4-A159-645D08FB3FA6}" dt="2022-11-07T11:59:51.905" v="914" actId="478"/>
          <ac:spMkLst>
            <pc:docMk/>
            <pc:sldMk cId="3425671462" sldId="309"/>
            <ac:spMk id="14" creationId="{00000000-0000-0000-0000-000000000000}"/>
          </ac:spMkLst>
        </pc:spChg>
        <pc:spChg chg="del">
          <ac:chgData name="Edlira Dashi" userId="0f602b31-5b3a-4c54-a428-94ef3c2a5392" providerId="ADAL" clId="{EF5311C7-A264-47C4-A159-645D08FB3FA6}" dt="2022-11-07T11:59:53.456" v="915" actId="478"/>
          <ac:spMkLst>
            <pc:docMk/>
            <pc:sldMk cId="3425671462" sldId="309"/>
            <ac:spMk id="15" creationId="{00000000-0000-0000-0000-000000000000}"/>
          </ac:spMkLst>
        </pc:spChg>
        <pc:spChg chg="add del mod ord">
          <ac:chgData name="Edlira Dashi" userId="0f602b31-5b3a-4c54-a428-94ef3c2a5392" providerId="ADAL" clId="{EF5311C7-A264-47C4-A159-645D08FB3FA6}" dt="2022-11-07T12:00:10.435" v="922" actId="700"/>
          <ac:spMkLst>
            <pc:docMk/>
            <pc:sldMk cId="3425671462" sldId="309"/>
            <ac:spMk id="19" creationId="{ADA5D248-49F2-4733-B787-77B02B2051B7}"/>
          </ac:spMkLst>
        </pc:spChg>
        <pc:spChg chg="add del mod ord">
          <ac:chgData name="Edlira Dashi" userId="0f602b31-5b3a-4c54-a428-94ef3c2a5392" providerId="ADAL" clId="{EF5311C7-A264-47C4-A159-645D08FB3FA6}" dt="2022-11-07T12:00:10.435" v="922" actId="700"/>
          <ac:spMkLst>
            <pc:docMk/>
            <pc:sldMk cId="3425671462" sldId="309"/>
            <ac:spMk id="20" creationId="{2E657A2A-2C4F-4E6F-AA2A-41DFE44CC437}"/>
          </ac:spMkLst>
        </pc:spChg>
        <pc:spChg chg="add mod ord">
          <ac:chgData name="Edlira Dashi" userId="0f602b31-5b3a-4c54-a428-94ef3c2a5392" providerId="ADAL" clId="{EF5311C7-A264-47C4-A159-645D08FB3FA6}" dt="2022-11-07T12:00:11.530" v="923"/>
          <ac:spMkLst>
            <pc:docMk/>
            <pc:sldMk cId="3425671462" sldId="309"/>
            <ac:spMk id="21" creationId="{F78A39EB-58D2-4EE2-842D-078C7FA1AFB1}"/>
          </ac:spMkLst>
        </pc:spChg>
        <pc:spChg chg="add mod ord">
          <ac:chgData name="Edlira Dashi" userId="0f602b31-5b3a-4c54-a428-94ef3c2a5392" providerId="ADAL" clId="{EF5311C7-A264-47C4-A159-645D08FB3FA6}" dt="2022-11-07T12:00:54.004" v="983" actId="27636"/>
          <ac:spMkLst>
            <pc:docMk/>
            <pc:sldMk cId="3425671462" sldId="309"/>
            <ac:spMk id="22" creationId="{E3B1B09B-A48E-403C-A254-834A3C562129}"/>
          </ac:spMkLst>
        </pc:spChg>
        <pc:grpChg chg="del">
          <ac:chgData name="Edlira Dashi" userId="0f602b31-5b3a-4c54-a428-94ef3c2a5392" providerId="ADAL" clId="{EF5311C7-A264-47C4-A159-645D08FB3FA6}" dt="2022-11-07T11:59:58.034" v="918" actId="478"/>
          <ac:grpSpMkLst>
            <pc:docMk/>
            <pc:sldMk cId="3425671462" sldId="309"/>
            <ac:grpSpMk id="2" creationId="{00000000-0000-0000-0000-000000000000}"/>
          </ac:grpSpMkLst>
        </pc:grpChg>
        <pc:grpChg chg="del">
          <ac:chgData name="Edlira Dashi" userId="0f602b31-5b3a-4c54-a428-94ef3c2a5392" providerId="ADAL" clId="{EF5311C7-A264-47C4-A159-645D08FB3FA6}" dt="2022-11-07T11:59:50.408" v="913" actId="478"/>
          <ac:grpSpMkLst>
            <pc:docMk/>
            <pc:sldMk cId="3425671462" sldId="309"/>
            <ac:grpSpMk id="10" creationId="{00000000-0000-0000-0000-000000000000}"/>
          </ac:grpSpMkLst>
        </pc:grpChg>
        <pc:grpChg chg="del">
          <ac:chgData name="Edlira Dashi" userId="0f602b31-5b3a-4c54-a428-94ef3c2a5392" providerId="ADAL" clId="{EF5311C7-A264-47C4-A159-645D08FB3FA6}" dt="2022-11-07T11:59:54.998" v="916" actId="478"/>
          <ac:grpSpMkLst>
            <pc:docMk/>
            <pc:sldMk cId="3425671462" sldId="309"/>
            <ac:grpSpMk id="16" creationId="{00000000-0000-0000-0000-000000000000}"/>
          </ac:grpSpMkLst>
        </pc:grpChg>
        <pc:picChg chg="del">
          <ac:chgData name="Edlira Dashi" userId="0f602b31-5b3a-4c54-a428-94ef3c2a5392" providerId="ADAL" clId="{EF5311C7-A264-47C4-A159-645D08FB3FA6}" dt="2022-11-07T11:59:56.490" v="917" actId="478"/>
          <ac:picMkLst>
            <pc:docMk/>
            <pc:sldMk cId="3425671462" sldId="309"/>
            <ac:picMk id="5" creationId="{00000000-0000-0000-0000-000000000000}"/>
          </ac:picMkLst>
        </pc:picChg>
        <pc:picChg chg="del">
          <ac:chgData name="Edlira Dashi" userId="0f602b31-5b3a-4c54-a428-94ef3c2a5392" providerId="ADAL" clId="{EF5311C7-A264-47C4-A159-645D08FB3FA6}" dt="2022-11-07T11:59:59.850" v="919" actId="478"/>
          <ac:picMkLst>
            <pc:docMk/>
            <pc:sldMk cId="3425671462" sldId="309"/>
            <ac:picMk id="6" creationId="{00000000-0000-0000-0000-000000000000}"/>
          </ac:picMkLst>
        </pc:picChg>
      </pc:sldChg>
      <pc:sldChg chg="addSp delSp modSp add mod ord setBg">
        <pc:chgData name="Edlira Dashi" userId="0f602b31-5b3a-4c54-a428-94ef3c2a5392" providerId="ADAL" clId="{EF5311C7-A264-47C4-A159-645D08FB3FA6}" dt="2022-11-08T11:46:28.388" v="5455" actId="403"/>
        <pc:sldMkLst>
          <pc:docMk/>
          <pc:sldMk cId="3701714605" sldId="309"/>
        </pc:sldMkLst>
        <pc:spChg chg="mod">
          <ac:chgData name="Edlira Dashi" userId="0f602b31-5b3a-4c54-a428-94ef3c2a5392" providerId="ADAL" clId="{EF5311C7-A264-47C4-A159-645D08FB3FA6}" dt="2022-11-08T11:46:28.388" v="5455" actId="403"/>
          <ac:spMkLst>
            <pc:docMk/>
            <pc:sldMk cId="3701714605" sldId="309"/>
            <ac:spMk id="21" creationId="{F78A39EB-58D2-4EE2-842D-078C7FA1AFB1}"/>
          </ac:spMkLst>
        </pc:spChg>
        <pc:spChg chg="add del mod">
          <ac:chgData name="Edlira Dashi" userId="0f602b31-5b3a-4c54-a428-94ef3c2a5392" providerId="ADAL" clId="{EF5311C7-A264-47C4-A159-645D08FB3FA6}" dt="2022-11-07T12:31:28.922" v="1517" actId="26606"/>
          <ac:spMkLst>
            <pc:docMk/>
            <pc:sldMk cId="3701714605" sldId="309"/>
            <ac:spMk id="22" creationId="{E3B1B09B-A48E-403C-A254-834A3C562129}"/>
          </ac:spMkLst>
        </pc:spChg>
        <pc:spChg chg="add del">
          <ac:chgData name="Edlira Dashi" userId="0f602b31-5b3a-4c54-a428-94ef3c2a5392" providerId="ADAL" clId="{EF5311C7-A264-47C4-A159-645D08FB3FA6}" dt="2022-11-07T12:31:28.922" v="1517" actId="26606"/>
          <ac:spMkLst>
            <pc:docMk/>
            <pc:sldMk cId="3701714605" sldId="309"/>
            <ac:spMk id="27" creationId="{1B15ED52-F352-441B-82BF-E0EA34836D08}"/>
          </ac:spMkLst>
        </pc:spChg>
        <pc:spChg chg="add del">
          <ac:chgData name="Edlira Dashi" userId="0f602b31-5b3a-4c54-a428-94ef3c2a5392" providerId="ADAL" clId="{EF5311C7-A264-47C4-A159-645D08FB3FA6}" dt="2022-11-07T12:31:28.922" v="1517" actId="26606"/>
          <ac:spMkLst>
            <pc:docMk/>
            <pc:sldMk cId="3701714605" sldId="309"/>
            <ac:spMk id="29" creationId="{3B2E3793-BFE6-45A2-9B7B-E18844431C99}"/>
          </ac:spMkLst>
        </pc:spChg>
        <pc:spChg chg="add del">
          <ac:chgData name="Edlira Dashi" userId="0f602b31-5b3a-4c54-a428-94ef3c2a5392" providerId="ADAL" clId="{EF5311C7-A264-47C4-A159-645D08FB3FA6}" dt="2022-11-07T12:31:28.922" v="1517" actId="26606"/>
          <ac:spMkLst>
            <pc:docMk/>
            <pc:sldMk cId="3701714605" sldId="309"/>
            <ac:spMk id="31" creationId="{BC4C4868-CB8F-4AF9-9CDB-8108F2C19B67}"/>
          </ac:spMkLst>
        </pc:spChg>
        <pc:spChg chg="add del">
          <ac:chgData name="Edlira Dashi" userId="0f602b31-5b3a-4c54-a428-94ef3c2a5392" providerId="ADAL" clId="{EF5311C7-A264-47C4-A159-645D08FB3FA6}" dt="2022-11-07T12:31:28.922" v="1517" actId="26606"/>
          <ac:spMkLst>
            <pc:docMk/>
            <pc:sldMk cId="3701714605" sldId="309"/>
            <ac:spMk id="33" creationId="{375E0459-6403-40CD-989D-56A4407CA12E}"/>
          </ac:spMkLst>
        </pc:spChg>
        <pc:spChg chg="add del">
          <ac:chgData name="Edlira Dashi" userId="0f602b31-5b3a-4c54-a428-94ef3c2a5392" providerId="ADAL" clId="{EF5311C7-A264-47C4-A159-645D08FB3FA6}" dt="2022-11-07T12:31:28.922" v="1517" actId="26606"/>
          <ac:spMkLst>
            <pc:docMk/>
            <pc:sldMk cId="3701714605" sldId="309"/>
            <ac:spMk id="35" creationId="{53E5B1A8-3AC9-4BD1-9BBC-78CA94F2D1BA}"/>
          </ac:spMkLst>
        </pc:spChg>
        <pc:spChg chg="add del">
          <ac:chgData name="Edlira Dashi" userId="0f602b31-5b3a-4c54-a428-94ef3c2a5392" providerId="ADAL" clId="{EF5311C7-A264-47C4-A159-645D08FB3FA6}" dt="2022-11-07T12:32:57.157" v="1524" actId="26606"/>
          <ac:spMkLst>
            <pc:docMk/>
            <pc:sldMk cId="3701714605" sldId="309"/>
            <ac:spMk id="41" creationId="{BACC6370-2D7E-4714-9D71-7542949D7D5D}"/>
          </ac:spMkLst>
        </pc:spChg>
        <pc:spChg chg="add del">
          <ac:chgData name="Edlira Dashi" userId="0f602b31-5b3a-4c54-a428-94ef3c2a5392" providerId="ADAL" clId="{EF5311C7-A264-47C4-A159-645D08FB3FA6}" dt="2022-11-07T12:32:57.157" v="1524" actId="26606"/>
          <ac:spMkLst>
            <pc:docMk/>
            <pc:sldMk cId="3701714605" sldId="309"/>
            <ac:spMk id="43" creationId="{F68B3F68-107C-434F-AA38-110D5EA91B85}"/>
          </ac:spMkLst>
        </pc:spChg>
        <pc:spChg chg="add del">
          <ac:chgData name="Edlira Dashi" userId="0f602b31-5b3a-4c54-a428-94ef3c2a5392" providerId="ADAL" clId="{EF5311C7-A264-47C4-A159-645D08FB3FA6}" dt="2022-11-07T12:32:57.157" v="1524" actId="26606"/>
          <ac:spMkLst>
            <pc:docMk/>
            <pc:sldMk cId="3701714605" sldId="309"/>
            <ac:spMk id="45" creationId="{AAD0DBB9-1A4B-4391-81D4-CB19F9AB918A}"/>
          </ac:spMkLst>
        </pc:spChg>
        <pc:spChg chg="add del">
          <ac:chgData name="Edlira Dashi" userId="0f602b31-5b3a-4c54-a428-94ef3c2a5392" providerId="ADAL" clId="{EF5311C7-A264-47C4-A159-645D08FB3FA6}" dt="2022-11-07T12:32:57.157" v="1524" actId="26606"/>
          <ac:spMkLst>
            <pc:docMk/>
            <pc:sldMk cId="3701714605" sldId="309"/>
            <ac:spMk id="47" creationId="{063BBA22-50EA-4C4D-BE05-F1CE4E63AA56}"/>
          </ac:spMkLst>
        </pc:spChg>
        <pc:spChg chg="add del">
          <ac:chgData name="Edlira Dashi" userId="0f602b31-5b3a-4c54-a428-94ef3c2a5392" providerId="ADAL" clId="{EF5311C7-A264-47C4-A159-645D08FB3FA6}" dt="2022-11-07T12:32:37.735" v="1521" actId="26606"/>
          <ac:spMkLst>
            <pc:docMk/>
            <pc:sldMk cId="3701714605" sldId="309"/>
            <ac:spMk id="52" creationId="{DC8C3900-B8A1-4965-88E6-CBCBFE067207}"/>
          </ac:spMkLst>
        </pc:spChg>
        <pc:spChg chg="add del">
          <ac:chgData name="Edlira Dashi" userId="0f602b31-5b3a-4c54-a428-94ef3c2a5392" providerId="ADAL" clId="{EF5311C7-A264-47C4-A159-645D08FB3FA6}" dt="2022-11-07T12:32:57.157" v="1524" actId="26606"/>
          <ac:spMkLst>
            <pc:docMk/>
            <pc:sldMk cId="3701714605" sldId="309"/>
            <ac:spMk id="54" creationId="{DC8C3900-B8A1-4965-88E6-CBCBFE067207}"/>
          </ac:spMkLst>
        </pc:spChg>
        <pc:graphicFrameChg chg="add del mod modGraphic">
          <ac:chgData name="Edlira Dashi" userId="0f602b31-5b3a-4c54-a428-94ef3c2a5392" providerId="ADAL" clId="{EF5311C7-A264-47C4-A159-645D08FB3FA6}" dt="2022-11-07T12:30:02.905" v="1491" actId="1032"/>
          <ac:graphicFrameMkLst>
            <pc:docMk/>
            <pc:sldMk cId="3701714605" sldId="309"/>
            <ac:graphicFrameMk id="2" creationId="{7F33C602-2D08-4DA0-BCAA-68E4B90E7376}"/>
          </ac:graphicFrameMkLst>
        </pc:graphicFrameChg>
        <pc:graphicFrameChg chg="add mod modGraphic">
          <ac:chgData name="Edlira Dashi" userId="0f602b31-5b3a-4c54-a428-94ef3c2a5392" providerId="ADAL" clId="{EF5311C7-A264-47C4-A159-645D08FB3FA6}" dt="2022-11-07T12:33:07.820" v="1529" actId="404"/>
          <ac:graphicFrameMkLst>
            <pc:docMk/>
            <pc:sldMk cId="3701714605" sldId="309"/>
            <ac:graphicFrameMk id="37" creationId="{0D2BB25E-6E85-59D4-EB61-97161ABDA1C2}"/>
          </ac:graphicFrameMkLst>
        </pc:graphicFrameChg>
      </pc:sldChg>
      <pc:sldChg chg="addSp delSp modSp del mod chgLayout">
        <pc:chgData name="Edlira Dashi" userId="0f602b31-5b3a-4c54-a428-94ef3c2a5392" providerId="ADAL" clId="{EF5311C7-A264-47C4-A159-645D08FB3FA6}" dt="2022-11-07T12:01:24.792" v="985" actId="2696"/>
        <pc:sldMkLst>
          <pc:docMk/>
          <pc:sldMk cId="2882039914" sldId="310"/>
        </pc:sldMkLst>
        <pc:spChg chg="mod ord">
          <ac:chgData name="Edlira Dashi" userId="0f602b31-5b3a-4c54-a428-94ef3c2a5392" providerId="ADAL" clId="{EF5311C7-A264-47C4-A159-645D08FB3FA6}" dt="2022-11-07T11:59:14.573" v="899" actId="700"/>
          <ac:spMkLst>
            <pc:docMk/>
            <pc:sldMk cId="2882039914" sldId="310"/>
            <ac:spMk id="7" creationId="{00000000-0000-0000-0000-000000000000}"/>
          </ac:spMkLst>
        </pc:spChg>
        <pc:spChg chg="del mod">
          <ac:chgData name="Edlira Dashi" userId="0f602b31-5b3a-4c54-a428-94ef3c2a5392" providerId="ADAL" clId="{EF5311C7-A264-47C4-A159-645D08FB3FA6}" dt="2022-11-07T11:59:04.670" v="894" actId="478"/>
          <ac:spMkLst>
            <pc:docMk/>
            <pc:sldMk cId="2882039914" sldId="310"/>
            <ac:spMk id="8" creationId="{00000000-0000-0000-0000-000000000000}"/>
          </ac:spMkLst>
        </pc:spChg>
        <pc:spChg chg="del mod">
          <ac:chgData name="Edlira Dashi" userId="0f602b31-5b3a-4c54-a428-94ef3c2a5392" providerId="ADAL" clId="{EF5311C7-A264-47C4-A159-645D08FB3FA6}" dt="2022-11-07T11:59:44.181" v="912"/>
          <ac:spMkLst>
            <pc:docMk/>
            <pc:sldMk cId="2882039914" sldId="310"/>
            <ac:spMk id="9" creationId="{00000000-0000-0000-0000-000000000000}"/>
          </ac:spMkLst>
        </pc:spChg>
        <pc:spChg chg="del mod">
          <ac:chgData name="Edlira Dashi" userId="0f602b31-5b3a-4c54-a428-94ef3c2a5392" providerId="ADAL" clId="{EF5311C7-A264-47C4-A159-645D08FB3FA6}" dt="2022-11-07T11:59:10.470" v="897" actId="478"/>
          <ac:spMkLst>
            <pc:docMk/>
            <pc:sldMk cId="2882039914" sldId="310"/>
            <ac:spMk id="13" creationId="{00000000-0000-0000-0000-000000000000}"/>
          </ac:spMkLst>
        </pc:spChg>
        <pc:spChg chg="add mod ord">
          <ac:chgData name="Edlira Dashi" userId="0f602b31-5b3a-4c54-a428-94ef3c2a5392" providerId="ADAL" clId="{EF5311C7-A264-47C4-A159-645D08FB3FA6}" dt="2022-11-07T11:59:41.697" v="910" actId="27636"/>
          <ac:spMkLst>
            <pc:docMk/>
            <pc:sldMk cId="2882039914" sldId="310"/>
            <ac:spMk id="15" creationId="{773783CA-92A9-4A38-A7FE-9D28DD5BA924}"/>
          </ac:spMkLst>
        </pc:spChg>
        <pc:grpChg chg="del">
          <ac:chgData name="Edlira Dashi" userId="0f602b31-5b3a-4c54-a428-94ef3c2a5392" providerId="ADAL" clId="{EF5311C7-A264-47C4-A159-645D08FB3FA6}" dt="2022-11-07T11:58:41.247" v="889" actId="478"/>
          <ac:grpSpMkLst>
            <pc:docMk/>
            <pc:sldMk cId="2882039914" sldId="310"/>
            <ac:grpSpMk id="2" creationId="{00000000-0000-0000-0000-000000000000}"/>
          </ac:grpSpMkLst>
        </pc:grpChg>
        <pc:grpChg chg="del">
          <ac:chgData name="Edlira Dashi" userId="0f602b31-5b3a-4c54-a428-94ef3c2a5392" providerId="ADAL" clId="{EF5311C7-A264-47C4-A159-645D08FB3FA6}" dt="2022-11-07T11:59:07.893" v="896" actId="478"/>
          <ac:grpSpMkLst>
            <pc:docMk/>
            <pc:sldMk cId="2882039914" sldId="310"/>
            <ac:grpSpMk id="10" creationId="{00000000-0000-0000-0000-000000000000}"/>
          </ac:grpSpMkLst>
        </pc:grpChg>
        <pc:picChg chg="del">
          <ac:chgData name="Edlira Dashi" userId="0f602b31-5b3a-4c54-a428-94ef3c2a5392" providerId="ADAL" clId="{EF5311C7-A264-47C4-A159-645D08FB3FA6}" dt="2022-11-07T11:58:41.247" v="889" actId="478"/>
          <ac:picMkLst>
            <pc:docMk/>
            <pc:sldMk cId="2882039914" sldId="310"/>
            <ac:picMk id="5" creationId="{00000000-0000-0000-0000-000000000000}"/>
          </ac:picMkLst>
        </pc:picChg>
        <pc:picChg chg="del">
          <ac:chgData name="Edlira Dashi" userId="0f602b31-5b3a-4c54-a428-94ef3c2a5392" providerId="ADAL" clId="{EF5311C7-A264-47C4-A159-645D08FB3FA6}" dt="2022-11-07T11:58:41.247" v="889" actId="478"/>
          <ac:picMkLst>
            <pc:docMk/>
            <pc:sldMk cId="2882039914" sldId="310"/>
            <ac:picMk id="6" creationId="{00000000-0000-0000-0000-000000000000}"/>
          </ac:picMkLst>
        </pc:picChg>
        <pc:picChg chg="del">
          <ac:chgData name="Edlira Dashi" userId="0f602b31-5b3a-4c54-a428-94ef3c2a5392" providerId="ADAL" clId="{EF5311C7-A264-47C4-A159-645D08FB3FA6}" dt="2022-11-07T11:59:12.003" v="898" actId="478"/>
          <ac:picMkLst>
            <pc:docMk/>
            <pc:sldMk cId="2882039914" sldId="310"/>
            <ac:picMk id="14" creationId="{00000000-0000-0000-0000-000000000000}"/>
          </ac:picMkLst>
        </pc:picChg>
      </pc:sldChg>
      <pc:sldChg chg="addSp delSp modSp add mod ord setBg">
        <pc:chgData name="Edlira Dashi" userId="0f602b31-5b3a-4c54-a428-94ef3c2a5392" providerId="ADAL" clId="{EF5311C7-A264-47C4-A159-645D08FB3FA6}" dt="2022-11-08T00:11:56.030" v="4383"/>
        <pc:sldMkLst>
          <pc:docMk/>
          <pc:sldMk cId="3326313599" sldId="310"/>
        </pc:sldMkLst>
        <pc:spChg chg="mod">
          <ac:chgData name="Edlira Dashi" userId="0f602b31-5b3a-4c54-a428-94ef3c2a5392" providerId="ADAL" clId="{EF5311C7-A264-47C4-A159-645D08FB3FA6}" dt="2022-11-07T12:31:36.410" v="1518" actId="26606"/>
          <ac:spMkLst>
            <pc:docMk/>
            <pc:sldMk cId="3326313599" sldId="310"/>
            <ac:spMk id="7" creationId="{00000000-0000-0000-0000-000000000000}"/>
          </ac:spMkLst>
        </pc:spChg>
        <pc:spChg chg="add del mod">
          <ac:chgData name="Edlira Dashi" userId="0f602b31-5b3a-4c54-a428-94ef3c2a5392" providerId="ADAL" clId="{EF5311C7-A264-47C4-A159-645D08FB3FA6}" dt="2022-11-07T12:31:36.410" v="1518" actId="26606"/>
          <ac:spMkLst>
            <pc:docMk/>
            <pc:sldMk cId="3326313599" sldId="310"/>
            <ac:spMk id="15" creationId="{773783CA-92A9-4A38-A7FE-9D28DD5BA924}"/>
          </ac:spMkLst>
        </pc:spChg>
        <pc:spChg chg="add del">
          <ac:chgData name="Edlira Dashi" userId="0f602b31-5b3a-4c54-a428-94ef3c2a5392" providerId="ADAL" clId="{EF5311C7-A264-47C4-A159-645D08FB3FA6}" dt="2022-11-07T12:31:52.556" v="1519" actId="26606"/>
          <ac:spMkLst>
            <pc:docMk/>
            <pc:sldMk cId="3326313599" sldId="310"/>
            <ac:spMk id="18" creationId="{BACC6370-2D7E-4714-9D71-7542949D7D5D}"/>
          </ac:spMkLst>
        </pc:spChg>
        <pc:spChg chg="add del">
          <ac:chgData name="Edlira Dashi" userId="0f602b31-5b3a-4c54-a428-94ef3c2a5392" providerId="ADAL" clId="{EF5311C7-A264-47C4-A159-645D08FB3FA6}" dt="2022-11-07T12:31:52.556" v="1519" actId="26606"/>
          <ac:spMkLst>
            <pc:docMk/>
            <pc:sldMk cId="3326313599" sldId="310"/>
            <ac:spMk id="19" creationId="{F68B3F68-107C-434F-AA38-110D5EA91B85}"/>
          </ac:spMkLst>
        </pc:spChg>
        <pc:spChg chg="add del">
          <ac:chgData name="Edlira Dashi" userId="0f602b31-5b3a-4c54-a428-94ef3c2a5392" providerId="ADAL" clId="{EF5311C7-A264-47C4-A159-645D08FB3FA6}" dt="2022-11-07T12:31:52.556" v="1519" actId="26606"/>
          <ac:spMkLst>
            <pc:docMk/>
            <pc:sldMk cId="3326313599" sldId="310"/>
            <ac:spMk id="20" creationId="{AAD0DBB9-1A4B-4391-81D4-CB19F9AB918A}"/>
          </ac:spMkLst>
        </pc:spChg>
        <pc:spChg chg="add del">
          <ac:chgData name="Edlira Dashi" userId="0f602b31-5b3a-4c54-a428-94ef3c2a5392" providerId="ADAL" clId="{EF5311C7-A264-47C4-A159-645D08FB3FA6}" dt="2022-11-07T12:29:54.915" v="1481" actId="26606"/>
          <ac:spMkLst>
            <pc:docMk/>
            <pc:sldMk cId="3326313599" sldId="310"/>
            <ac:spMk id="21" creationId="{BACC6370-2D7E-4714-9D71-7542949D7D5D}"/>
          </ac:spMkLst>
        </pc:spChg>
        <pc:spChg chg="add del">
          <ac:chgData name="Edlira Dashi" userId="0f602b31-5b3a-4c54-a428-94ef3c2a5392" providerId="ADAL" clId="{EF5311C7-A264-47C4-A159-645D08FB3FA6}" dt="2022-11-07T12:31:52.556" v="1519" actId="26606"/>
          <ac:spMkLst>
            <pc:docMk/>
            <pc:sldMk cId="3326313599" sldId="310"/>
            <ac:spMk id="22" creationId="{063BBA22-50EA-4C4D-BE05-F1CE4E63AA56}"/>
          </ac:spMkLst>
        </pc:spChg>
        <pc:spChg chg="add del">
          <ac:chgData name="Edlira Dashi" userId="0f602b31-5b3a-4c54-a428-94ef3c2a5392" providerId="ADAL" clId="{EF5311C7-A264-47C4-A159-645D08FB3FA6}" dt="2022-11-07T12:29:54.915" v="1481" actId="26606"/>
          <ac:spMkLst>
            <pc:docMk/>
            <pc:sldMk cId="3326313599" sldId="310"/>
            <ac:spMk id="23" creationId="{F68B3F68-107C-434F-AA38-110D5EA91B85}"/>
          </ac:spMkLst>
        </pc:spChg>
        <pc:spChg chg="add del">
          <ac:chgData name="Edlira Dashi" userId="0f602b31-5b3a-4c54-a428-94ef3c2a5392" providerId="ADAL" clId="{EF5311C7-A264-47C4-A159-645D08FB3FA6}" dt="2022-11-07T12:29:54.915" v="1481" actId="26606"/>
          <ac:spMkLst>
            <pc:docMk/>
            <pc:sldMk cId="3326313599" sldId="310"/>
            <ac:spMk id="25" creationId="{AAD0DBB9-1A4B-4391-81D4-CB19F9AB918A}"/>
          </ac:spMkLst>
        </pc:spChg>
        <pc:spChg chg="add del">
          <ac:chgData name="Edlira Dashi" userId="0f602b31-5b3a-4c54-a428-94ef3c2a5392" providerId="ADAL" clId="{EF5311C7-A264-47C4-A159-645D08FB3FA6}" dt="2022-11-07T12:29:54.915" v="1481" actId="26606"/>
          <ac:spMkLst>
            <pc:docMk/>
            <pc:sldMk cId="3326313599" sldId="310"/>
            <ac:spMk id="27" creationId="{063BBA22-50EA-4C4D-BE05-F1CE4E63AA56}"/>
          </ac:spMkLst>
        </pc:spChg>
        <pc:spChg chg="add">
          <ac:chgData name="Edlira Dashi" userId="0f602b31-5b3a-4c54-a428-94ef3c2a5392" providerId="ADAL" clId="{EF5311C7-A264-47C4-A159-645D08FB3FA6}" dt="2022-11-07T12:31:52.556" v="1519" actId="26606"/>
          <ac:spMkLst>
            <pc:docMk/>
            <pc:sldMk cId="3326313599" sldId="310"/>
            <ac:spMk id="29" creationId="{BACC6370-2D7E-4714-9D71-7542949D7D5D}"/>
          </ac:spMkLst>
        </pc:spChg>
        <pc:spChg chg="add">
          <ac:chgData name="Edlira Dashi" userId="0f602b31-5b3a-4c54-a428-94ef3c2a5392" providerId="ADAL" clId="{EF5311C7-A264-47C4-A159-645D08FB3FA6}" dt="2022-11-07T12:31:52.556" v="1519" actId="26606"/>
          <ac:spMkLst>
            <pc:docMk/>
            <pc:sldMk cId="3326313599" sldId="310"/>
            <ac:spMk id="31" creationId="{F68B3F68-107C-434F-AA38-110D5EA91B85}"/>
          </ac:spMkLst>
        </pc:spChg>
        <pc:spChg chg="add">
          <ac:chgData name="Edlira Dashi" userId="0f602b31-5b3a-4c54-a428-94ef3c2a5392" providerId="ADAL" clId="{EF5311C7-A264-47C4-A159-645D08FB3FA6}" dt="2022-11-07T12:31:52.556" v="1519" actId="26606"/>
          <ac:spMkLst>
            <pc:docMk/>
            <pc:sldMk cId="3326313599" sldId="310"/>
            <ac:spMk id="33" creationId="{AAD0DBB9-1A4B-4391-81D4-CB19F9AB918A}"/>
          </ac:spMkLst>
        </pc:spChg>
        <pc:spChg chg="add">
          <ac:chgData name="Edlira Dashi" userId="0f602b31-5b3a-4c54-a428-94ef3c2a5392" providerId="ADAL" clId="{EF5311C7-A264-47C4-A159-645D08FB3FA6}" dt="2022-11-07T12:31:52.556" v="1519" actId="26606"/>
          <ac:spMkLst>
            <pc:docMk/>
            <pc:sldMk cId="3326313599" sldId="310"/>
            <ac:spMk id="35" creationId="{063BBA22-50EA-4C4D-BE05-F1CE4E63AA56}"/>
          </ac:spMkLst>
        </pc:spChg>
        <pc:graphicFrameChg chg="add del">
          <ac:chgData name="Edlira Dashi" userId="0f602b31-5b3a-4c54-a428-94ef3c2a5392" providerId="ADAL" clId="{EF5311C7-A264-47C4-A159-645D08FB3FA6}" dt="2022-11-07T12:29:54.915" v="1481" actId="26606"/>
          <ac:graphicFrameMkLst>
            <pc:docMk/>
            <pc:sldMk cId="3326313599" sldId="310"/>
            <ac:graphicFrameMk id="17" creationId="{FCC251EC-73CE-BB11-8E7F-0D7B885C7277}"/>
          </ac:graphicFrameMkLst>
        </pc:graphicFrameChg>
        <pc:graphicFrameChg chg="add mod modGraphic">
          <ac:chgData name="Edlira Dashi" userId="0f602b31-5b3a-4c54-a428-94ef3c2a5392" providerId="ADAL" clId="{EF5311C7-A264-47C4-A159-645D08FB3FA6}" dt="2022-11-07T12:31:52.556" v="1519" actId="26606"/>
          <ac:graphicFrameMkLst>
            <pc:docMk/>
            <pc:sldMk cId="3326313599" sldId="310"/>
            <ac:graphicFrameMk id="24" creationId="{D95CE82A-D3F2-6FB3-DCC5-4227370481F8}"/>
          </ac:graphicFrameMkLst>
        </pc:graphicFrameChg>
      </pc:sldChg>
      <pc:sldChg chg="modSp del mod">
        <pc:chgData name="Edlira Dashi" userId="0f602b31-5b3a-4c54-a428-94ef3c2a5392" providerId="ADAL" clId="{EF5311C7-A264-47C4-A159-645D08FB3FA6}" dt="2022-11-07T12:01:36.337" v="987" actId="47"/>
        <pc:sldMkLst>
          <pc:docMk/>
          <pc:sldMk cId="728514658" sldId="311"/>
        </pc:sldMkLst>
        <pc:spChg chg="mod">
          <ac:chgData name="Edlira Dashi" userId="0f602b31-5b3a-4c54-a428-94ef3c2a5392" providerId="ADAL" clId="{EF5311C7-A264-47C4-A159-645D08FB3FA6}" dt="2022-11-07T11:54:03.096" v="844" actId="1076"/>
          <ac:spMkLst>
            <pc:docMk/>
            <pc:sldMk cId="728514658" sldId="311"/>
            <ac:spMk id="3" creationId="{00000000-0000-0000-0000-000000000000}"/>
          </ac:spMkLst>
        </pc:spChg>
      </pc:sldChg>
      <pc:sldChg chg="addSp delSp modSp add del mod setBg">
        <pc:chgData name="Edlira Dashi" userId="0f602b31-5b3a-4c54-a428-94ef3c2a5392" providerId="ADAL" clId="{EF5311C7-A264-47C4-A159-645D08FB3FA6}" dt="2022-11-07T23:42:40.286" v="3933" actId="2696"/>
        <pc:sldMkLst>
          <pc:docMk/>
          <pc:sldMk cId="360370739" sldId="312"/>
        </pc:sldMkLst>
        <pc:spChg chg="mod">
          <ac:chgData name="Edlira Dashi" userId="0f602b31-5b3a-4c54-a428-94ef3c2a5392" providerId="ADAL" clId="{EF5311C7-A264-47C4-A159-645D08FB3FA6}" dt="2022-11-07T12:22:10.883" v="1431" actId="26606"/>
          <ac:spMkLst>
            <pc:docMk/>
            <pc:sldMk cId="360370739" sldId="312"/>
            <ac:spMk id="2" creationId="{00000000-0000-0000-0000-000000000000}"/>
          </ac:spMkLst>
        </pc:spChg>
        <pc:spChg chg="add del">
          <ac:chgData name="Edlira Dashi" userId="0f602b31-5b3a-4c54-a428-94ef3c2a5392" providerId="ADAL" clId="{EF5311C7-A264-47C4-A159-645D08FB3FA6}" dt="2022-11-07T12:22:10.868" v="1430" actId="26606"/>
          <ac:spMkLst>
            <pc:docMk/>
            <pc:sldMk cId="360370739" sldId="312"/>
            <ac:spMk id="8" creationId="{A4AC5506-6312-4701-8D3C-40187889A947}"/>
          </ac:spMkLst>
        </pc:spChg>
        <pc:spChg chg="add">
          <ac:chgData name="Edlira Dashi" userId="0f602b31-5b3a-4c54-a428-94ef3c2a5392" providerId="ADAL" clId="{EF5311C7-A264-47C4-A159-645D08FB3FA6}" dt="2022-11-07T12:22:10.883" v="1431" actId="26606"/>
          <ac:spMkLst>
            <pc:docMk/>
            <pc:sldMk cId="360370739" sldId="312"/>
            <ac:spMk id="10" creationId="{1199E1B1-A8C0-4FE8-A5A8-1CB41D69F857}"/>
          </ac:spMkLst>
        </pc:spChg>
        <pc:spChg chg="add">
          <ac:chgData name="Edlira Dashi" userId="0f602b31-5b3a-4c54-a428-94ef3c2a5392" providerId="ADAL" clId="{EF5311C7-A264-47C4-A159-645D08FB3FA6}" dt="2022-11-07T12:22:10.883" v="1431" actId="26606"/>
          <ac:spMkLst>
            <pc:docMk/>
            <pc:sldMk cId="360370739" sldId="312"/>
            <ac:spMk id="11" creationId="{A8384FB5-9ADC-4DDC-881B-597D56F5B15D}"/>
          </ac:spMkLst>
        </pc:spChg>
        <pc:spChg chg="add">
          <ac:chgData name="Edlira Dashi" userId="0f602b31-5b3a-4c54-a428-94ef3c2a5392" providerId="ADAL" clId="{EF5311C7-A264-47C4-A159-645D08FB3FA6}" dt="2022-11-07T12:22:10.883" v="1431" actId="26606"/>
          <ac:spMkLst>
            <pc:docMk/>
            <pc:sldMk cId="360370739" sldId="312"/>
            <ac:spMk id="12" creationId="{84A8DE83-DE75-4B41-9DB4-A7EC0B0DEC0B}"/>
          </ac:spMkLst>
        </pc:spChg>
        <pc:spChg chg="add">
          <ac:chgData name="Edlira Dashi" userId="0f602b31-5b3a-4c54-a428-94ef3c2a5392" providerId="ADAL" clId="{EF5311C7-A264-47C4-A159-645D08FB3FA6}" dt="2022-11-07T12:22:10.883" v="1431" actId="26606"/>
          <ac:spMkLst>
            <pc:docMk/>
            <pc:sldMk cId="360370739" sldId="312"/>
            <ac:spMk id="14" creationId="{A7009A0A-BEF5-4EAC-AF15-E4F9F002E239}"/>
          </ac:spMkLst>
        </pc:spChg>
        <pc:picChg chg="mod">
          <ac:chgData name="Edlira Dashi" userId="0f602b31-5b3a-4c54-a428-94ef3c2a5392" providerId="ADAL" clId="{EF5311C7-A264-47C4-A159-645D08FB3FA6}" dt="2022-11-07T22:56:17.315" v="2804" actId="1076"/>
          <ac:picMkLst>
            <pc:docMk/>
            <pc:sldMk cId="360370739" sldId="312"/>
            <ac:picMk id="3" creationId="{00000000-0000-0000-0000-000000000000}"/>
          </ac:picMkLst>
        </pc:picChg>
      </pc:sldChg>
      <pc:sldChg chg="del">
        <pc:chgData name="Edlira Dashi" userId="0f602b31-5b3a-4c54-a428-94ef3c2a5392" providerId="ADAL" clId="{EF5311C7-A264-47C4-A159-645D08FB3FA6}" dt="2022-11-07T11:56:52.273" v="883" actId="2696"/>
        <pc:sldMkLst>
          <pc:docMk/>
          <pc:sldMk cId="1763735806" sldId="312"/>
        </pc:sldMkLst>
      </pc:sldChg>
      <pc:sldChg chg="addSp delSp modSp add mod ord setBg delDesignElem">
        <pc:chgData name="Edlira Dashi" userId="0f602b31-5b3a-4c54-a428-94ef3c2a5392" providerId="ADAL" clId="{EF5311C7-A264-47C4-A159-645D08FB3FA6}" dt="2022-11-08T13:06:17.709" v="5820" actId="26606"/>
        <pc:sldMkLst>
          <pc:docMk/>
          <pc:sldMk cId="3732477714" sldId="312"/>
        </pc:sldMkLst>
        <pc:spChg chg="mod">
          <ac:chgData name="Edlira Dashi" userId="0f602b31-5b3a-4c54-a428-94ef3c2a5392" providerId="ADAL" clId="{EF5311C7-A264-47C4-A159-645D08FB3FA6}" dt="2022-11-08T13:06:17.709" v="5820" actId="26606"/>
          <ac:spMkLst>
            <pc:docMk/>
            <pc:sldMk cId="3732477714" sldId="312"/>
            <ac:spMk id="2" creationId="{00000000-0000-0000-0000-000000000000}"/>
          </ac:spMkLst>
        </pc:spChg>
        <pc:spChg chg="add del">
          <ac:chgData name="Edlira Dashi" userId="0f602b31-5b3a-4c54-a428-94ef3c2a5392" providerId="ADAL" clId="{EF5311C7-A264-47C4-A159-645D08FB3FA6}" dt="2022-11-08T13:06:17.709" v="5820" actId="26606"/>
          <ac:spMkLst>
            <pc:docMk/>
            <pc:sldMk cId="3732477714" sldId="312"/>
            <ac:spMk id="8" creationId="{A4AC5506-6312-4701-8D3C-40187889A947}"/>
          </ac:spMkLst>
        </pc:spChg>
        <pc:spChg chg="del">
          <ac:chgData name="Edlira Dashi" userId="0f602b31-5b3a-4c54-a428-94ef3c2a5392" providerId="ADAL" clId="{EF5311C7-A264-47C4-A159-645D08FB3FA6}" dt="2022-11-07T23:42:45.585" v="3935"/>
          <ac:spMkLst>
            <pc:docMk/>
            <pc:sldMk cId="3732477714" sldId="312"/>
            <ac:spMk id="10" creationId="{1199E1B1-A8C0-4FE8-A5A8-1CB41D69F857}"/>
          </ac:spMkLst>
        </pc:spChg>
        <pc:spChg chg="del">
          <ac:chgData name="Edlira Dashi" userId="0f602b31-5b3a-4c54-a428-94ef3c2a5392" providerId="ADAL" clId="{EF5311C7-A264-47C4-A159-645D08FB3FA6}" dt="2022-11-07T23:42:45.585" v="3935"/>
          <ac:spMkLst>
            <pc:docMk/>
            <pc:sldMk cId="3732477714" sldId="312"/>
            <ac:spMk id="11" creationId="{A8384FB5-9ADC-4DDC-881B-597D56F5B15D}"/>
          </ac:spMkLst>
        </pc:spChg>
        <pc:spChg chg="del">
          <ac:chgData name="Edlira Dashi" userId="0f602b31-5b3a-4c54-a428-94ef3c2a5392" providerId="ADAL" clId="{EF5311C7-A264-47C4-A159-645D08FB3FA6}" dt="2022-11-07T23:42:45.585" v="3935"/>
          <ac:spMkLst>
            <pc:docMk/>
            <pc:sldMk cId="3732477714" sldId="312"/>
            <ac:spMk id="12" creationId="{84A8DE83-DE75-4B41-9DB4-A7EC0B0DEC0B}"/>
          </ac:spMkLst>
        </pc:spChg>
        <pc:spChg chg="add">
          <ac:chgData name="Edlira Dashi" userId="0f602b31-5b3a-4c54-a428-94ef3c2a5392" providerId="ADAL" clId="{EF5311C7-A264-47C4-A159-645D08FB3FA6}" dt="2022-11-08T13:06:17.709" v="5820" actId="26606"/>
          <ac:spMkLst>
            <pc:docMk/>
            <pc:sldMk cId="3732477714" sldId="312"/>
            <ac:spMk id="13" creationId="{A8384FB5-9ADC-4DDC-881B-597D56F5B15D}"/>
          </ac:spMkLst>
        </pc:spChg>
        <pc:spChg chg="del">
          <ac:chgData name="Edlira Dashi" userId="0f602b31-5b3a-4c54-a428-94ef3c2a5392" providerId="ADAL" clId="{EF5311C7-A264-47C4-A159-645D08FB3FA6}" dt="2022-11-07T23:42:45.585" v="3935"/>
          <ac:spMkLst>
            <pc:docMk/>
            <pc:sldMk cId="3732477714" sldId="312"/>
            <ac:spMk id="14" creationId="{A7009A0A-BEF5-4EAC-AF15-E4F9F002E239}"/>
          </ac:spMkLst>
        </pc:spChg>
        <pc:spChg chg="add">
          <ac:chgData name="Edlira Dashi" userId="0f602b31-5b3a-4c54-a428-94ef3c2a5392" providerId="ADAL" clId="{EF5311C7-A264-47C4-A159-645D08FB3FA6}" dt="2022-11-08T13:06:17.709" v="5820" actId="26606"/>
          <ac:spMkLst>
            <pc:docMk/>
            <pc:sldMk cId="3732477714" sldId="312"/>
            <ac:spMk id="15" creationId="{91E5A9A7-95C6-4F4F-B00E-C82E07FE62EF}"/>
          </ac:spMkLst>
        </pc:spChg>
        <pc:spChg chg="add">
          <ac:chgData name="Edlira Dashi" userId="0f602b31-5b3a-4c54-a428-94ef3c2a5392" providerId="ADAL" clId="{EF5311C7-A264-47C4-A159-645D08FB3FA6}" dt="2022-11-08T13:06:17.709" v="5820" actId="26606"/>
          <ac:spMkLst>
            <pc:docMk/>
            <pc:sldMk cId="3732477714" sldId="312"/>
            <ac:spMk id="17" creationId="{D07DD2DE-F619-49DD-B5E7-03A290FF4ED1}"/>
          </ac:spMkLst>
        </pc:spChg>
        <pc:spChg chg="add">
          <ac:chgData name="Edlira Dashi" userId="0f602b31-5b3a-4c54-a428-94ef3c2a5392" providerId="ADAL" clId="{EF5311C7-A264-47C4-A159-645D08FB3FA6}" dt="2022-11-08T13:06:17.709" v="5820" actId="26606"/>
          <ac:spMkLst>
            <pc:docMk/>
            <pc:sldMk cId="3732477714" sldId="312"/>
            <ac:spMk id="19" creationId="{85149191-5F60-4A28-AAFF-039F96B0F3EC}"/>
          </ac:spMkLst>
        </pc:spChg>
        <pc:spChg chg="add">
          <ac:chgData name="Edlira Dashi" userId="0f602b31-5b3a-4c54-a428-94ef3c2a5392" providerId="ADAL" clId="{EF5311C7-A264-47C4-A159-645D08FB3FA6}" dt="2022-11-08T13:06:17.709" v="5820" actId="26606"/>
          <ac:spMkLst>
            <pc:docMk/>
            <pc:sldMk cId="3732477714" sldId="312"/>
            <ac:spMk id="21" creationId="{F8260ED5-17F7-4158-B241-D51DD4CF1B7E}"/>
          </ac:spMkLst>
        </pc:spChg>
        <pc:picChg chg="mod">
          <ac:chgData name="Edlira Dashi" userId="0f602b31-5b3a-4c54-a428-94ef3c2a5392" providerId="ADAL" clId="{EF5311C7-A264-47C4-A159-645D08FB3FA6}" dt="2022-11-08T13:06:17.709" v="5820" actId="26606"/>
          <ac:picMkLst>
            <pc:docMk/>
            <pc:sldMk cId="3732477714" sldId="312"/>
            <ac:picMk id="3" creationId="{00000000-0000-0000-0000-000000000000}"/>
          </ac:picMkLst>
        </pc:picChg>
      </pc:sldChg>
      <pc:sldChg chg="del">
        <pc:chgData name="Edlira Dashi" userId="0f602b31-5b3a-4c54-a428-94ef3c2a5392" providerId="ADAL" clId="{EF5311C7-A264-47C4-A159-645D08FB3FA6}" dt="2022-11-07T11:57:27.128" v="887" actId="2696"/>
        <pc:sldMkLst>
          <pc:docMk/>
          <pc:sldMk cId="1058056981" sldId="314"/>
        </pc:sldMkLst>
      </pc:sldChg>
      <pc:sldChg chg="addSp delSp modSp add del mod modClrScheme chgLayout">
        <pc:chgData name="Edlira Dashi" userId="0f602b31-5b3a-4c54-a428-94ef3c2a5392" providerId="ADAL" clId="{EF5311C7-A264-47C4-A159-645D08FB3FA6}" dt="2022-11-07T23:45:10.697" v="3991" actId="47"/>
        <pc:sldMkLst>
          <pc:docMk/>
          <pc:sldMk cId="3295793203" sldId="314"/>
        </pc:sldMkLst>
        <pc:spChg chg="del">
          <ac:chgData name="Edlira Dashi" userId="0f602b31-5b3a-4c54-a428-94ef3c2a5392" providerId="ADAL" clId="{EF5311C7-A264-47C4-A159-645D08FB3FA6}" dt="2022-11-07T12:27:34.463" v="1462" actId="478"/>
          <ac:spMkLst>
            <pc:docMk/>
            <pc:sldMk cId="3295793203" sldId="314"/>
            <ac:spMk id="6" creationId="{00000000-0000-0000-0000-000000000000}"/>
          </ac:spMkLst>
        </pc:spChg>
        <pc:spChg chg="mod">
          <ac:chgData name="Edlira Dashi" userId="0f602b31-5b3a-4c54-a428-94ef3c2a5392" providerId="ADAL" clId="{EF5311C7-A264-47C4-A159-645D08FB3FA6}" dt="2022-11-07T23:44:01.529" v="3944" actId="1076"/>
          <ac:spMkLst>
            <pc:docMk/>
            <pc:sldMk cId="3295793203" sldId="314"/>
            <ac:spMk id="26" creationId="{00000000-0000-0000-0000-000000000000}"/>
          </ac:spMkLst>
        </pc:spChg>
        <pc:spChg chg="mod">
          <ac:chgData name="Edlira Dashi" userId="0f602b31-5b3a-4c54-a428-94ef3c2a5392" providerId="ADAL" clId="{EF5311C7-A264-47C4-A159-645D08FB3FA6}" dt="2022-11-07T23:43:52.188" v="3942" actId="1076"/>
          <ac:spMkLst>
            <pc:docMk/>
            <pc:sldMk cId="3295793203" sldId="314"/>
            <ac:spMk id="28" creationId="{00000000-0000-0000-0000-000000000000}"/>
          </ac:spMkLst>
        </pc:spChg>
        <pc:spChg chg="mod">
          <ac:chgData name="Edlira Dashi" userId="0f602b31-5b3a-4c54-a428-94ef3c2a5392" providerId="ADAL" clId="{EF5311C7-A264-47C4-A159-645D08FB3FA6}" dt="2022-11-07T23:43:55.239" v="3943" actId="1076"/>
          <ac:spMkLst>
            <pc:docMk/>
            <pc:sldMk cId="3295793203" sldId="314"/>
            <ac:spMk id="30" creationId="{00000000-0000-0000-0000-000000000000}"/>
          </ac:spMkLst>
        </pc:spChg>
        <pc:spChg chg="add del mod ord">
          <ac:chgData name="Edlira Dashi" userId="0f602b31-5b3a-4c54-a428-94ef3c2a5392" providerId="ADAL" clId="{EF5311C7-A264-47C4-A159-645D08FB3FA6}" dt="2022-11-07T23:43:44.025" v="3941" actId="478"/>
          <ac:spMkLst>
            <pc:docMk/>
            <pc:sldMk cId="3295793203" sldId="314"/>
            <ac:spMk id="31" creationId="{EBAD19C3-DC7A-487F-AC1F-FFE2C70E0EF0}"/>
          </ac:spMkLst>
        </pc:spChg>
        <pc:spChg chg="add del mod ord">
          <ac:chgData name="Edlira Dashi" userId="0f602b31-5b3a-4c54-a428-94ef3c2a5392" providerId="ADAL" clId="{EF5311C7-A264-47C4-A159-645D08FB3FA6}" dt="2022-11-07T23:43:41.965" v="3940" actId="478"/>
          <ac:spMkLst>
            <pc:docMk/>
            <pc:sldMk cId="3295793203" sldId="314"/>
            <ac:spMk id="32" creationId="{DCC98EAD-4DDD-4818-8C31-04A6A154AC2B}"/>
          </ac:spMkLst>
        </pc:spChg>
        <pc:grpChg chg="del mod">
          <ac:chgData name="Edlira Dashi" userId="0f602b31-5b3a-4c54-a428-94ef3c2a5392" providerId="ADAL" clId="{EF5311C7-A264-47C4-A159-645D08FB3FA6}" dt="2022-11-07T23:43:37.159" v="3939" actId="478"/>
          <ac:grpSpMkLst>
            <pc:docMk/>
            <pc:sldMk cId="3295793203" sldId="314"/>
            <ac:grpSpMk id="3" creationId="{00000000-0000-0000-0000-000000000000}"/>
          </ac:grpSpMkLst>
        </pc:grpChg>
        <pc:picChg chg="del mod topLvl">
          <ac:chgData name="Edlira Dashi" userId="0f602b31-5b3a-4c54-a428-94ef3c2a5392" providerId="ADAL" clId="{EF5311C7-A264-47C4-A159-645D08FB3FA6}" dt="2022-11-07T23:43:37.159" v="3939" actId="478"/>
          <ac:picMkLst>
            <pc:docMk/>
            <pc:sldMk cId="3295793203" sldId="314"/>
            <ac:picMk id="4" creationId="{00000000-0000-0000-0000-000000000000}"/>
          </ac:picMkLst>
        </pc:picChg>
        <pc:picChg chg="del topLvl">
          <ac:chgData name="Edlira Dashi" userId="0f602b31-5b3a-4c54-a428-94ef3c2a5392" providerId="ADAL" clId="{EF5311C7-A264-47C4-A159-645D08FB3FA6}" dt="2022-11-07T23:44:05.166" v="3945" actId="478"/>
          <ac:picMkLst>
            <pc:docMk/>
            <pc:sldMk cId="3295793203" sldId="314"/>
            <ac:picMk id="5" creationId="{00000000-0000-0000-0000-000000000000}"/>
          </ac:picMkLst>
        </pc:picChg>
      </pc:sldChg>
      <pc:sldChg chg="del">
        <pc:chgData name="Edlira Dashi" userId="0f602b31-5b3a-4c54-a428-94ef3c2a5392" providerId="ADAL" clId="{EF5311C7-A264-47C4-A159-645D08FB3FA6}" dt="2022-11-07T11:08:36.964" v="51" actId="47"/>
        <pc:sldMkLst>
          <pc:docMk/>
          <pc:sldMk cId="0" sldId="318"/>
        </pc:sldMkLst>
      </pc:sldChg>
      <pc:sldChg chg="addSp delSp modSp del mod modClrScheme chgLayout">
        <pc:chgData name="Edlira Dashi" userId="0f602b31-5b3a-4c54-a428-94ef3c2a5392" providerId="ADAL" clId="{EF5311C7-A264-47C4-A159-645D08FB3FA6}" dt="2022-11-07T11:12:18.770" v="545" actId="47"/>
        <pc:sldMkLst>
          <pc:docMk/>
          <pc:sldMk cId="0" sldId="319"/>
        </pc:sldMkLst>
        <pc:spChg chg="del">
          <ac:chgData name="Edlira Dashi" userId="0f602b31-5b3a-4c54-a428-94ef3c2a5392" providerId="ADAL" clId="{EF5311C7-A264-47C4-A159-645D08FB3FA6}" dt="2022-11-07T11:11:40.108" v="500" actId="478"/>
          <ac:spMkLst>
            <pc:docMk/>
            <pc:sldMk cId="0" sldId="319"/>
            <ac:spMk id="8" creationId="{00000000-0000-0000-0000-000000000000}"/>
          </ac:spMkLst>
        </pc:spChg>
        <pc:spChg chg="del">
          <ac:chgData name="Edlira Dashi" userId="0f602b31-5b3a-4c54-a428-94ef3c2a5392" providerId="ADAL" clId="{EF5311C7-A264-47C4-A159-645D08FB3FA6}" dt="2022-11-07T11:10:24.160" v="435" actId="478"/>
          <ac:spMkLst>
            <pc:docMk/>
            <pc:sldMk cId="0" sldId="319"/>
            <ac:spMk id="17" creationId="{00000000-0000-0000-0000-000000000000}"/>
          </ac:spMkLst>
        </pc:spChg>
        <pc:spChg chg="del">
          <ac:chgData name="Edlira Dashi" userId="0f602b31-5b3a-4c54-a428-94ef3c2a5392" providerId="ADAL" clId="{EF5311C7-A264-47C4-A159-645D08FB3FA6}" dt="2022-11-07T11:10:26.651" v="436" actId="478"/>
          <ac:spMkLst>
            <pc:docMk/>
            <pc:sldMk cId="0" sldId="319"/>
            <ac:spMk id="22" creationId="{00000000-0000-0000-0000-000000000000}"/>
          </ac:spMkLst>
        </pc:spChg>
        <pc:spChg chg="del">
          <ac:chgData name="Edlira Dashi" userId="0f602b31-5b3a-4c54-a428-94ef3c2a5392" providerId="ADAL" clId="{EF5311C7-A264-47C4-A159-645D08FB3FA6}" dt="2022-11-07T11:10:13.531" v="430" actId="478"/>
          <ac:spMkLst>
            <pc:docMk/>
            <pc:sldMk cId="0" sldId="319"/>
            <ac:spMk id="27" creationId="{00000000-0000-0000-0000-000000000000}"/>
          </ac:spMkLst>
        </pc:spChg>
        <pc:spChg chg="del">
          <ac:chgData name="Edlira Dashi" userId="0f602b31-5b3a-4c54-a428-94ef3c2a5392" providerId="ADAL" clId="{EF5311C7-A264-47C4-A159-645D08FB3FA6}" dt="2022-11-07T11:10:48.553" v="444" actId="478"/>
          <ac:spMkLst>
            <pc:docMk/>
            <pc:sldMk cId="0" sldId="319"/>
            <ac:spMk id="32" creationId="{00000000-0000-0000-0000-000000000000}"/>
          </ac:spMkLst>
        </pc:spChg>
        <pc:spChg chg="del mod">
          <ac:chgData name="Edlira Dashi" userId="0f602b31-5b3a-4c54-a428-94ef3c2a5392" providerId="ADAL" clId="{EF5311C7-A264-47C4-A159-645D08FB3FA6}" dt="2022-11-07T11:10:18.576" v="433" actId="478"/>
          <ac:spMkLst>
            <pc:docMk/>
            <pc:sldMk cId="0" sldId="319"/>
            <ac:spMk id="42" creationId="{00000000-0000-0000-0000-000000000000}"/>
          </ac:spMkLst>
        </pc:spChg>
        <pc:spChg chg="del">
          <ac:chgData name="Edlira Dashi" userId="0f602b31-5b3a-4c54-a428-94ef3c2a5392" providerId="ADAL" clId="{EF5311C7-A264-47C4-A159-645D08FB3FA6}" dt="2022-11-07T11:10:53.426" v="446" actId="478"/>
          <ac:spMkLst>
            <pc:docMk/>
            <pc:sldMk cId="0" sldId="319"/>
            <ac:spMk id="47" creationId="{00000000-0000-0000-0000-000000000000}"/>
          </ac:spMkLst>
        </pc:spChg>
        <pc:spChg chg="mod ord">
          <ac:chgData name="Edlira Dashi" userId="0f602b31-5b3a-4c54-a428-94ef3c2a5392" providerId="ADAL" clId="{EF5311C7-A264-47C4-A159-645D08FB3FA6}" dt="2022-11-07T11:11:50.329" v="503" actId="700"/>
          <ac:spMkLst>
            <pc:docMk/>
            <pc:sldMk cId="0" sldId="319"/>
            <ac:spMk id="52" creationId="{00000000-0000-0000-0000-000000000000}"/>
          </ac:spMkLst>
        </pc:spChg>
        <pc:spChg chg="del">
          <ac:chgData name="Edlira Dashi" userId="0f602b31-5b3a-4c54-a428-94ef3c2a5392" providerId="ADAL" clId="{EF5311C7-A264-47C4-A159-645D08FB3FA6}" dt="2022-11-07T11:10:46.043" v="443" actId="478"/>
          <ac:spMkLst>
            <pc:docMk/>
            <pc:sldMk cId="0" sldId="319"/>
            <ac:spMk id="57" creationId="{00000000-0000-0000-0000-000000000000}"/>
          </ac:spMkLst>
        </pc:spChg>
        <pc:spChg chg="add mod ord">
          <ac:chgData name="Edlira Dashi" userId="0f602b31-5b3a-4c54-a428-94ef3c2a5392" providerId="ADAL" clId="{EF5311C7-A264-47C4-A159-645D08FB3FA6}" dt="2022-11-07T11:11:50.382" v="504" actId="27636"/>
          <ac:spMkLst>
            <pc:docMk/>
            <pc:sldMk cId="0" sldId="319"/>
            <ac:spMk id="58" creationId="{03426994-3DB4-4108-8A0A-31DF6D040C8A}"/>
          </ac:spMkLst>
        </pc:spChg>
        <pc:grpChg chg="del">
          <ac:chgData name="Edlira Dashi" userId="0f602b31-5b3a-4c54-a428-94ef3c2a5392" providerId="ADAL" clId="{EF5311C7-A264-47C4-A159-645D08FB3FA6}" dt="2022-11-07T11:10:13.531" v="430" actId="478"/>
          <ac:grpSpMkLst>
            <pc:docMk/>
            <pc:sldMk cId="0" sldId="319"/>
            <ac:grpSpMk id="2" creationId="{00000000-0000-0000-0000-000000000000}"/>
          </ac:grpSpMkLst>
        </pc:grpChg>
        <pc:grpChg chg="del">
          <ac:chgData name="Edlira Dashi" userId="0f602b31-5b3a-4c54-a428-94ef3c2a5392" providerId="ADAL" clId="{EF5311C7-A264-47C4-A159-645D08FB3FA6}" dt="2022-11-07T11:11:03.460" v="449" actId="478"/>
          <ac:grpSpMkLst>
            <pc:docMk/>
            <pc:sldMk cId="0" sldId="319"/>
            <ac:grpSpMk id="9" creationId="{00000000-0000-0000-0000-000000000000}"/>
          </ac:grpSpMkLst>
        </pc:grpChg>
        <pc:grpChg chg="del">
          <ac:chgData name="Edlira Dashi" userId="0f602b31-5b3a-4c54-a428-94ef3c2a5392" providerId="ADAL" clId="{EF5311C7-A264-47C4-A159-645D08FB3FA6}" dt="2022-11-07T11:10:24.160" v="435" actId="478"/>
          <ac:grpSpMkLst>
            <pc:docMk/>
            <pc:sldMk cId="0" sldId="319"/>
            <ac:grpSpMk id="13" creationId="{00000000-0000-0000-0000-000000000000}"/>
          </ac:grpSpMkLst>
        </pc:grpChg>
        <pc:grpChg chg="del">
          <ac:chgData name="Edlira Dashi" userId="0f602b31-5b3a-4c54-a428-94ef3c2a5392" providerId="ADAL" clId="{EF5311C7-A264-47C4-A159-645D08FB3FA6}" dt="2022-11-07T11:10:24.160" v="435" actId="478"/>
          <ac:grpSpMkLst>
            <pc:docMk/>
            <pc:sldMk cId="0" sldId="319"/>
            <ac:grpSpMk id="18" creationId="{00000000-0000-0000-0000-000000000000}"/>
          </ac:grpSpMkLst>
        </pc:grpChg>
        <pc:grpChg chg="del">
          <ac:chgData name="Edlira Dashi" userId="0f602b31-5b3a-4c54-a428-94ef3c2a5392" providerId="ADAL" clId="{EF5311C7-A264-47C4-A159-645D08FB3FA6}" dt="2022-11-07T11:10:15.222" v="431" actId="478"/>
          <ac:grpSpMkLst>
            <pc:docMk/>
            <pc:sldMk cId="0" sldId="319"/>
            <ac:grpSpMk id="23" creationId="{00000000-0000-0000-0000-000000000000}"/>
          </ac:grpSpMkLst>
        </pc:grpChg>
        <pc:grpChg chg="del mod">
          <ac:chgData name="Edlira Dashi" userId="0f602b31-5b3a-4c54-a428-94ef3c2a5392" providerId="ADAL" clId="{EF5311C7-A264-47C4-A159-645D08FB3FA6}" dt="2022-11-07T11:10:28.749" v="438" actId="478"/>
          <ac:grpSpMkLst>
            <pc:docMk/>
            <pc:sldMk cId="0" sldId="319"/>
            <ac:grpSpMk id="28" creationId="{00000000-0000-0000-0000-000000000000}"/>
          </ac:grpSpMkLst>
        </pc:grpChg>
        <pc:grpChg chg="del">
          <ac:chgData name="Edlira Dashi" userId="0f602b31-5b3a-4c54-a428-94ef3c2a5392" providerId="ADAL" clId="{EF5311C7-A264-47C4-A159-645D08FB3FA6}" dt="2022-11-07T11:10:30.625" v="439" actId="478"/>
          <ac:grpSpMkLst>
            <pc:docMk/>
            <pc:sldMk cId="0" sldId="319"/>
            <ac:grpSpMk id="33" creationId="{00000000-0000-0000-0000-000000000000}"/>
          </ac:grpSpMkLst>
        </pc:grpChg>
        <pc:grpChg chg="del">
          <ac:chgData name="Edlira Dashi" userId="0f602b31-5b3a-4c54-a428-94ef3c2a5392" providerId="ADAL" clId="{EF5311C7-A264-47C4-A159-645D08FB3FA6}" dt="2022-11-07T11:10:19.816" v="434" actId="478"/>
          <ac:grpSpMkLst>
            <pc:docMk/>
            <pc:sldMk cId="0" sldId="319"/>
            <ac:grpSpMk id="38" creationId="{00000000-0000-0000-0000-000000000000}"/>
          </ac:grpSpMkLst>
        </pc:grpChg>
        <pc:grpChg chg="del">
          <ac:chgData name="Edlira Dashi" userId="0f602b31-5b3a-4c54-a428-94ef3c2a5392" providerId="ADAL" clId="{EF5311C7-A264-47C4-A159-645D08FB3FA6}" dt="2022-11-07T11:10:51.153" v="445" actId="478"/>
          <ac:grpSpMkLst>
            <pc:docMk/>
            <pc:sldMk cId="0" sldId="319"/>
            <ac:grpSpMk id="43" creationId="{00000000-0000-0000-0000-000000000000}"/>
          </ac:grpSpMkLst>
        </pc:grpChg>
        <pc:grpChg chg="del">
          <ac:chgData name="Edlira Dashi" userId="0f602b31-5b3a-4c54-a428-94ef3c2a5392" providerId="ADAL" clId="{EF5311C7-A264-47C4-A159-645D08FB3FA6}" dt="2022-11-07T11:10:06.305" v="428" actId="478"/>
          <ac:grpSpMkLst>
            <pc:docMk/>
            <pc:sldMk cId="0" sldId="319"/>
            <ac:grpSpMk id="48" creationId="{00000000-0000-0000-0000-000000000000}"/>
          </ac:grpSpMkLst>
        </pc:grpChg>
        <pc:grpChg chg="del">
          <ac:chgData name="Edlira Dashi" userId="0f602b31-5b3a-4c54-a428-94ef3c2a5392" providerId="ADAL" clId="{EF5311C7-A264-47C4-A159-645D08FB3FA6}" dt="2022-11-07T11:10:32.370" v="440" actId="478"/>
          <ac:grpSpMkLst>
            <pc:docMk/>
            <pc:sldMk cId="0" sldId="319"/>
            <ac:grpSpMk id="53" creationId="{00000000-0000-0000-0000-000000000000}"/>
          </ac:grpSpMkLst>
        </pc:grpChg>
      </pc:sldChg>
      <pc:sldChg chg="modSp del mod">
        <pc:chgData name="Edlira Dashi" userId="0f602b31-5b3a-4c54-a428-94ef3c2a5392" providerId="ADAL" clId="{EF5311C7-A264-47C4-A159-645D08FB3FA6}" dt="2022-11-07T11:13:04.711" v="548" actId="47"/>
        <pc:sldMkLst>
          <pc:docMk/>
          <pc:sldMk cId="0" sldId="320"/>
        </pc:sldMkLst>
        <pc:spChg chg="mod">
          <ac:chgData name="Edlira Dashi" userId="0f602b31-5b3a-4c54-a428-94ef3c2a5392" providerId="ADAL" clId="{EF5311C7-A264-47C4-A159-645D08FB3FA6}" dt="2022-11-07T11:12:46.883" v="547" actId="6549"/>
          <ac:spMkLst>
            <pc:docMk/>
            <pc:sldMk cId="0" sldId="320"/>
            <ac:spMk id="2" creationId="{00000000-0000-0000-0000-000000000000}"/>
          </ac:spMkLst>
        </pc:spChg>
      </pc:sldChg>
      <pc:sldChg chg="addSp delSp modSp mod ord setBg chgLayout">
        <pc:chgData name="Edlira Dashi" userId="0f602b31-5b3a-4c54-a428-94ef3c2a5392" providerId="ADAL" clId="{EF5311C7-A264-47C4-A159-645D08FB3FA6}" dt="2022-11-08T11:46:09.139" v="5447" actId="14100"/>
        <pc:sldMkLst>
          <pc:docMk/>
          <pc:sldMk cId="0" sldId="321"/>
        </pc:sldMkLst>
        <pc:spChg chg="mod ord">
          <ac:chgData name="Edlira Dashi" userId="0f602b31-5b3a-4c54-a428-94ef3c2a5392" providerId="ADAL" clId="{EF5311C7-A264-47C4-A159-645D08FB3FA6}" dt="2022-11-08T11:46:09.139" v="5447" actId="14100"/>
          <ac:spMkLst>
            <pc:docMk/>
            <pc:sldMk cId="0" sldId="321"/>
            <ac:spMk id="3" creationId="{00000000-0000-0000-0000-000000000000}"/>
          </ac:spMkLst>
        </pc:spChg>
        <pc:spChg chg="del mod">
          <ac:chgData name="Edlira Dashi" userId="0f602b31-5b3a-4c54-a428-94ef3c2a5392" providerId="ADAL" clId="{EF5311C7-A264-47C4-A159-645D08FB3FA6}" dt="2022-11-07T12:26:36.332" v="1448"/>
          <ac:spMkLst>
            <pc:docMk/>
            <pc:sldMk cId="0" sldId="321"/>
            <ac:spMk id="4" creationId="{00000000-0000-0000-0000-000000000000}"/>
          </ac:spMkLst>
        </pc:spChg>
        <pc:spChg chg="add del mod ord">
          <ac:chgData name="Edlira Dashi" userId="0f602b31-5b3a-4c54-a428-94ef3c2a5392" providerId="ADAL" clId="{EF5311C7-A264-47C4-A159-645D08FB3FA6}" dt="2022-11-07T12:26:50.139" v="1453" actId="478"/>
          <ac:spMkLst>
            <pc:docMk/>
            <pc:sldMk cId="0" sldId="321"/>
            <ac:spMk id="5" creationId="{82E2E232-72CB-42B1-8489-A9DE854265FC}"/>
          </ac:spMkLst>
        </pc:spChg>
        <pc:spChg chg="add del">
          <ac:chgData name="Edlira Dashi" userId="0f602b31-5b3a-4c54-a428-94ef3c2a5392" providerId="ADAL" clId="{EF5311C7-A264-47C4-A159-645D08FB3FA6}" dt="2022-11-07T12:26:58.052" v="1457" actId="26606"/>
          <ac:spMkLst>
            <pc:docMk/>
            <pc:sldMk cId="0" sldId="321"/>
            <ac:spMk id="8" creationId="{A4AC5506-6312-4701-8D3C-40187889A947}"/>
          </ac:spMkLst>
        </pc:spChg>
        <pc:spChg chg="add">
          <ac:chgData name="Edlira Dashi" userId="0f602b31-5b3a-4c54-a428-94ef3c2a5392" providerId="ADAL" clId="{EF5311C7-A264-47C4-A159-645D08FB3FA6}" dt="2022-11-07T12:26:58.101" v="1458" actId="26606"/>
          <ac:spMkLst>
            <pc:docMk/>
            <pc:sldMk cId="0" sldId="321"/>
            <ac:spMk id="10" creationId="{1199E1B1-A8C0-4FE8-A5A8-1CB41D69F857}"/>
          </ac:spMkLst>
        </pc:spChg>
        <pc:spChg chg="add">
          <ac:chgData name="Edlira Dashi" userId="0f602b31-5b3a-4c54-a428-94ef3c2a5392" providerId="ADAL" clId="{EF5311C7-A264-47C4-A159-645D08FB3FA6}" dt="2022-11-07T12:26:58.101" v="1458" actId="26606"/>
          <ac:spMkLst>
            <pc:docMk/>
            <pc:sldMk cId="0" sldId="321"/>
            <ac:spMk id="11" creationId="{A8384FB5-9ADC-4DDC-881B-597D56F5B15D}"/>
          </ac:spMkLst>
        </pc:spChg>
        <pc:spChg chg="add">
          <ac:chgData name="Edlira Dashi" userId="0f602b31-5b3a-4c54-a428-94ef3c2a5392" providerId="ADAL" clId="{EF5311C7-A264-47C4-A159-645D08FB3FA6}" dt="2022-11-07T12:26:58.101" v="1458" actId="26606"/>
          <ac:spMkLst>
            <pc:docMk/>
            <pc:sldMk cId="0" sldId="321"/>
            <ac:spMk id="12" creationId="{84A8DE83-DE75-4B41-9DB4-A7EC0B0DEC0B}"/>
          </ac:spMkLst>
        </pc:spChg>
        <pc:spChg chg="add">
          <ac:chgData name="Edlira Dashi" userId="0f602b31-5b3a-4c54-a428-94ef3c2a5392" providerId="ADAL" clId="{EF5311C7-A264-47C4-A159-645D08FB3FA6}" dt="2022-11-07T12:26:58.101" v="1458" actId="26606"/>
          <ac:spMkLst>
            <pc:docMk/>
            <pc:sldMk cId="0" sldId="321"/>
            <ac:spMk id="14" creationId="{A7009A0A-BEF5-4EAC-AF15-E4F9F002E239}"/>
          </ac:spMkLst>
        </pc:spChg>
        <pc:picChg chg="mod ord">
          <ac:chgData name="Edlira Dashi" userId="0f602b31-5b3a-4c54-a428-94ef3c2a5392" providerId="ADAL" clId="{EF5311C7-A264-47C4-A159-645D08FB3FA6}" dt="2022-11-07T12:27:03.996" v="1459" actId="1076"/>
          <ac:picMkLst>
            <pc:docMk/>
            <pc:sldMk cId="0" sldId="321"/>
            <ac:picMk id="2" creationId="{00000000-0000-0000-0000-000000000000}"/>
          </ac:picMkLst>
        </pc:picChg>
      </pc:sldChg>
      <pc:sldChg chg="addSp delSp modSp del mod">
        <pc:chgData name="Edlira Dashi" userId="0f602b31-5b3a-4c54-a428-94ef3c2a5392" providerId="ADAL" clId="{EF5311C7-A264-47C4-A159-645D08FB3FA6}" dt="2022-11-07T22:34:43.507" v="2578" actId="47"/>
        <pc:sldMkLst>
          <pc:docMk/>
          <pc:sldMk cId="3145582179" sldId="322"/>
        </pc:sldMkLst>
        <pc:spChg chg="mod">
          <ac:chgData name="Edlira Dashi" userId="0f602b31-5b3a-4c54-a428-94ef3c2a5392" providerId="ADAL" clId="{EF5311C7-A264-47C4-A159-645D08FB3FA6}" dt="2022-11-07T16:10:11.712" v="2140" actId="20577"/>
          <ac:spMkLst>
            <pc:docMk/>
            <pc:sldMk cId="3145582179" sldId="322"/>
            <ac:spMk id="2" creationId="{24F3F62A-D32B-463B-9F0E-0813F4EAC948}"/>
          </ac:spMkLst>
        </pc:spChg>
        <pc:spChg chg="add mod">
          <ac:chgData name="Edlira Dashi" userId="0f602b31-5b3a-4c54-a428-94ef3c2a5392" providerId="ADAL" clId="{EF5311C7-A264-47C4-A159-645D08FB3FA6}" dt="2022-11-07T22:34:39.409" v="2576" actId="21"/>
          <ac:spMkLst>
            <pc:docMk/>
            <pc:sldMk cId="3145582179" sldId="322"/>
            <ac:spMk id="4" creationId="{3B2601DC-0559-4C87-87C3-711E2FED6230}"/>
          </ac:spMkLst>
        </pc:spChg>
        <pc:spChg chg="add del mod">
          <ac:chgData name="Edlira Dashi" userId="0f602b31-5b3a-4c54-a428-94ef3c2a5392" providerId="ADAL" clId="{EF5311C7-A264-47C4-A159-645D08FB3FA6}" dt="2022-11-07T21:20:08.614" v="2203" actId="22"/>
          <ac:spMkLst>
            <pc:docMk/>
            <pc:sldMk cId="3145582179" sldId="322"/>
            <ac:spMk id="7" creationId="{1324F1F5-3C97-4105-8BC0-0058EC722B93}"/>
          </ac:spMkLst>
        </pc:spChg>
        <pc:graphicFrameChg chg="del">
          <ac:chgData name="Edlira Dashi" userId="0f602b31-5b3a-4c54-a428-94ef3c2a5392" providerId="ADAL" clId="{EF5311C7-A264-47C4-A159-645D08FB3FA6}" dt="2022-11-07T16:08:48.332" v="2008" actId="478"/>
          <ac:graphicFrameMkLst>
            <pc:docMk/>
            <pc:sldMk cId="3145582179" sldId="322"/>
            <ac:graphicFrameMk id="5" creationId="{BF0FE946-D7BC-CEA8-4811-542B6F131CD7}"/>
          </ac:graphicFrameMkLst>
        </pc:graphicFrameChg>
        <pc:picChg chg="add mod ord">
          <ac:chgData name="Edlira Dashi" userId="0f602b31-5b3a-4c54-a428-94ef3c2a5392" providerId="ADAL" clId="{EF5311C7-A264-47C4-A159-645D08FB3FA6}" dt="2022-11-07T21:24:15.541" v="2220" actId="1076"/>
          <ac:picMkLst>
            <pc:docMk/>
            <pc:sldMk cId="3145582179" sldId="322"/>
            <ac:picMk id="9" creationId="{CBE663A2-38EF-4CCF-929F-D379187AF068}"/>
          </ac:picMkLst>
        </pc:picChg>
        <pc:picChg chg="del">
          <ac:chgData name="Edlira Dashi" userId="0f602b31-5b3a-4c54-a428-94ef3c2a5392" providerId="ADAL" clId="{EF5311C7-A264-47C4-A159-645D08FB3FA6}" dt="2022-11-07T21:20:06.633" v="2202" actId="478"/>
          <ac:picMkLst>
            <pc:docMk/>
            <pc:sldMk cId="3145582179" sldId="322"/>
            <ac:picMk id="26" creationId="{9488980C-B391-43E8-9216-C504298C53E7}"/>
          </ac:picMkLst>
        </pc:picChg>
      </pc:sldChg>
      <pc:sldChg chg="add del">
        <pc:chgData name="Edlira Dashi" userId="0f602b31-5b3a-4c54-a428-94ef3c2a5392" providerId="ADAL" clId="{EF5311C7-A264-47C4-A159-645D08FB3FA6}" dt="2022-11-07T11:07:57.844" v="42" actId="47"/>
        <pc:sldMkLst>
          <pc:docMk/>
          <pc:sldMk cId="1955489981" sldId="323"/>
        </pc:sldMkLst>
      </pc:sldChg>
      <pc:sldChg chg="add del">
        <pc:chgData name="Edlira Dashi" userId="0f602b31-5b3a-4c54-a428-94ef3c2a5392" providerId="ADAL" clId="{EF5311C7-A264-47C4-A159-645D08FB3FA6}" dt="2022-11-07T11:07:58.979" v="43" actId="47"/>
        <pc:sldMkLst>
          <pc:docMk/>
          <pc:sldMk cId="480517669" sldId="324"/>
        </pc:sldMkLst>
      </pc:sldChg>
      <pc:sldChg chg="add del">
        <pc:chgData name="Edlira Dashi" userId="0f602b31-5b3a-4c54-a428-94ef3c2a5392" providerId="ADAL" clId="{EF5311C7-A264-47C4-A159-645D08FB3FA6}" dt="2022-11-07T11:07:55.592" v="41" actId="47"/>
        <pc:sldMkLst>
          <pc:docMk/>
          <pc:sldMk cId="3659620024" sldId="325"/>
        </pc:sldMkLst>
      </pc:sldChg>
      <pc:sldChg chg="add del">
        <pc:chgData name="Edlira Dashi" userId="0f602b31-5b3a-4c54-a428-94ef3c2a5392" providerId="ADAL" clId="{EF5311C7-A264-47C4-A159-645D08FB3FA6}" dt="2022-11-07T11:07:48.390" v="39" actId="47"/>
        <pc:sldMkLst>
          <pc:docMk/>
          <pc:sldMk cId="877801516" sldId="326"/>
        </pc:sldMkLst>
      </pc:sldChg>
      <pc:sldChg chg="del">
        <pc:chgData name="Edlira Dashi" userId="0f602b31-5b3a-4c54-a428-94ef3c2a5392" providerId="ADAL" clId="{EF5311C7-A264-47C4-A159-645D08FB3FA6}" dt="2022-11-07T11:07:51.429" v="40" actId="47"/>
        <pc:sldMkLst>
          <pc:docMk/>
          <pc:sldMk cId="435472716" sldId="327"/>
        </pc:sldMkLst>
      </pc:sldChg>
      <pc:sldChg chg="del">
        <pc:chgData name="Edlira Dashi" userId="0f602b31-5b3a-4c54-a428-94ef3c2a5392" providerId="ADAL" clId="{EF5311C7-A264-47C4-A159-645D08FB3FA6}" dt="2022-11-07T11:08:00.897" v="44" actId="47"/>
        <pc:sldMkLst>
          <pc:docMk/>
          <pc:sldMk cId="3037331340" sldId="328"/>
        </pc:sldMkLst>
      </pc:sldChg>
      <pc:sldChg chg="del">
        <pc:chgData name="Edlira Dashi" userId="0f602b31-5b3a-4c54-a428-94ef3c2a5392" providerId="ADAL" clId="{EF5311C7-A264-47C4-A159-645D08FB3FA6}" dt="2022-11-07T11:08:01.417" v="45" actId="47"/>
        <pc:sldMkLst>
          <pc:docMk/>
          <pc:sldMk cId="1009131352" sldId="329"/>
        </pc:sldMkLst>
      </pc:sldChg>
      <pc:sldChg chg="del">
        <pc:chgData name="Edlira Dashi" userId="0f602b31-5b3a-4c54-a428-94ef3c2a5392" providerId="ADAL" clId="{EF5311C7-A264-47C4-A159-645D08FB3FA6}" dt="2022-11-07T11:08:03.283" v="47" actId="47"/>
        <pc:sldMkLst>
          <pc:docMk/>
          <pc:sldMk cId="3115605869" sldId="330"/>
        </pc:sldMkLst>
      </pc:sldChg>
      <pc:sldChg chg="del">
        <pc:chgData name="Edlira Dashi" userId="0f602b31-5b3a-4c54-a428-94ef3c2a5392" providerId="ADAL" clId="{EF5311C7-A264-47C4-A159-645D08FB3FA6}" dt="2022-11-07T11:08:02.472" v="46" actId="47"/>
        <pc:sldMkLst>
          <pc:docMk/>
          <pc:sldMk cId="2097549600" sldId="331"/>
        </pc:sldMkLst>
      </pc:sldChg>
      <pc:sldChg chg="addSp delSp modSp mod">
        <pc:chgData name="Edlira Dashi" userId="0f602b31-5b3a-4c54-a428-94ef3c2a5392" providerId="ADAL" clId="{EF5311C7-A264-47C4-A159-645D08FB3FA6}" dt="2022-11-08T13:02:30.485" v="5719" actId="1076"/>
        <pc:sldMkLst>
          <pc:docMk/>
          <pc:sldMk cId="3373933233" sldId="332"/>
        </pc:sldMkLst>
        <pc:spChg chg="mod">
          <ac:chgData name="Edlira Dashi" userId="0f602b31-5b3a-4c54-a428-94ef3c2a5392" providerId="ADAL" clId="{EF5311C7-A264-47C4-A159-645D08FB3FA6}" dt="2022-11-07T12:27:24.389" v="1460" actId="26606"/>
          <ac:spMkLst>
            <pc:docMk/>
            <pc:sldMk cId="3373933233" sldId="332"/>
            <ac:spMk id="2" creationId="{A4FBFB3B-0145-4A13-B240-1C0E04E0FE70}"/>
          </ac:spMkLst>
        </pc:spChg>
        <pc:spChg chg="del">
          <ac:chgData name="Edlira Dashi" userId="0f602b31-5b3a-4c54-a428-94ef3c2a5392" providerId="ADAL" clId="{EF5311C7-A264-47C4-A159-645D08FB3FA6}" dt="2022-11-07T12:27:24.389" v="1460" actId="26606"/>
          <ac:spMkLst>
            <pc:docMk/>
            <pc:sldMk cId="3373933233" sldId="332"/>
            <ac:spMk id="43" creationId="{A4AC5506-6312-4701-8D3C-40187889A947}"/>
          </ac:spMkLst>
        </pc:spChg>
        <pc:spChg chg="add">
          <ac:chgData name="Edlira Dashi" userId="0f602b31-5b3a-4c54-a428-94ef3c2a5392" providerId="ADAL" clId="{EF5311C7-A264-47C4-A159-645D08FB3FA6}" dt="2022-11-07T12:27:24.389" v="1460" actId="26606"/>
          <ac:spMkLst>
            <pc:docMk/>
            <pc:sldMk cId="3373933233" sldId="332"/>
            <ac:spMk id="48" creationId="{A8384FB5-9ADC-4DDC-881B-597D56F5B15D}"/>
          </ac:spMkLst>
        </pc:spChg>
        <pc:spChg chg="add">
          <ac:chgData name="Edlira Dashi" userId="0f602b31-5b3a-4c54-a428-94ef3c2a5392" providerId="ADAL" clId="{EF5311C7-A264-47C4-A159-645D08FB3FA6}" dt="2022-11-07T12:27:24.389" v="1460" actId="26606"/>
          <ac:spMkLst>
            <pc:docMk/>
            <pc:sldMk cId="3373933233" sldId="332"/>
            <ac:spMk id="50" creationId="{91E5A9A7-95C6-4F4F-B00E-C82E07FE62EF}"/>
          </ac:spMkLst>
        </pc:spChg>
        <pc:spChg chg="add">
          <ac:chgData name="Edlira Dashi" userId="0f602b31-5b3a-4c54-a428-94ef3c2a5392" providerId="ADAL" clId="{EF5311C7-A264-47C4-A159-645D08FB3FA6}" dt="2022-11-07T12:27:24.389" v="1460" actId="26606"/>
          <ac:spMkLst>
            <pc:docMk/>
            <pc:sldMk cId="3373933233" sldId="332"/>
            <ac:spMk id="52" creationId="{D07DD2DE-F619-49DD-B5E7-03A290FF4ED1}"/>
          </ac:spMkLst>
        </pc:spChg>
        <pc:spChg chg="add">
          <ac:chgData name="Edlira Dashi" userId="0f602b31-5b3a-4c54-a428-94ef3c2a5392" providerId="ADAL" clId="{EF5311C7-A264-47C4-A159-645D08FB3FA6}" dt="2022-11-07T12:27:24.389" v="1460" actId="26606"/>
          <ac:spMkLst>
            <pc:docMk/>
            <pc:sldMk cId="3373933233" sldId="332"/>
            <ac:spMk id="54" creationId="{85149191-5F60-4A28-AAFF-039F96B0F3EC}"/>
          </ac:spMkLst>
        </pc:spChg>
        <pc:spChg chg="add">
          <ac:chgData name="Edlira Dashi" userId="0f602b31-5b3a-4c54-a428-94ef3c2a5392" providerId="ADAL" clId="{EF5311C7-A264-47C4-A159-645D08FB3FA6}" dt="2022-11-07T12:27:24.389" v="1460" actId="26606"/>
          <ac:spMkLst>
            <pc:docMk/>
            <pc:sldMk cId="3373933233" sldId="332"/>
            <ac:spMk id="56" creationId="{F8260ED5-17F7-4158-B241-D51DD4CF1B7E}"/>
          </ac:spMkLst>
        </pc:spChg>
        <pc:picChg chg="add mod">
          <ac:chgData name="Edlira Dashi" userId="0f602b31-5b3a-4c54-a428-94ef3c2a5392" providerId="ADAL" clId="{EF5311C7-A264-47C4-A159-645D08FB3FA6}" dt="2022-11-08T13:02:30.485" v="5719" actId="1076"/>
          <ac:picMkLst>
            <pc:docMk/>
            <pc:sldMk cId="3373933233" sldId="332"/>
            <ac:picMk id="9" creationId="{FFEDCA53-A7FD-4173-8892-0C092C22C886}"/>
          </ac:picMkLst>
        </pc:picChg>
        <pc:picChg chg="mod">
          <ac:chgData name="Edlira Dashi" userId="0f602b31-5b3a-4c54-a428-94ef3c2a5392" providerId="ADAL" clId="{EF5311C7-A264-47C4-A159-645D08FB3FA6}" dt="2022-11-07T12:27:24.389" v="1460" actId="26606"/>
          <ac:picMkLst>
            <pc:docMk/>
            <pc:sldMk cId="3373933233" sldId="332"/>
            <ac:picMk id="32" creationId="{D51EF141-C75D-4A2B-ADAE-82C3EE98C8F8}"/>
          </ac:picMkLst>
        </pc:picChg>
      </pc:sldChg>
      <pc:sldChg chg="addSp modSp mod setBg">
        <pc:chgData name="Edlira Dashi" userId="0f602b31-5b3a-4c54-a428-94ef3c2a5392" providerId="ADAL" clId="{EF5311C7-A264-47C4-A159-645D08FB3FA6}" dt="2022-11-08T13:02:23.511" v="5716" actId="1076"/>
        <pc:sldMkLst>
          <pc:docMk/>
          <pc:sldMk cId="3445502936" sldId="333"/>
        </pc:sldMkLst>
        <pc:spChg chg="mod">
          <ac:chgData name="Edlira Dashi" userId="0f602b31-5b3a-4c54-a428-94ef3c2a5392" providerId="ADAL" clId="{EF5311C7-A264-47C4-A159-645D08FB3FA6}" dt="2022-11-08T11:03:22.408" v="4607" actId="2085"/>
          <ac:spMkLst>
            <pc:docMk/>
            <pc:sldMk cId="3445502936" sldId="333"/>
            <ac:spMk id="10" creationId="{F5C55D20-A807-4930-ACCC-43C9EF587A83}"/>
          </ac:spMkLst>
        </pc:spChg>
        <pc:spChg chg="add">
          <ac:chgData name="Edlira Dashi" userId="0f602b31-5b3a-4c54-a428-94ef3c2a5392" providerId="ADAL" clId="{EF5311C7-A264-47C4-A159-645D08FB3FA6}" dt="2022-11-08T11:03:13.533" v="4603" actId="26606"/>
          <ac:spMkLst>
            <pc:docMk/>
            <pc:sldMk cId="3445502936" sldId="333"/>
            <ac:spMk id="15" creationId="{A8384FB5-9ADC-4DDC-881B-597D56F5B15D}"/>
          </ac:spMkLst>
        </pc:spChg>
        <pc:spChg chg="add">
          <ac:chgData name="Edlira Dashi" userId="0f602b31-5b3a-4c54-a428-94ef3c2a5392" providerId="ADAL" clId="{EF5311C7-A264-47C4-A159-645D08FB3FA6}" dt="2022-11-08T11:03:13.533" v="4603" actId="26606"/>
          <ac:spMkLst>
            <pc:docMk/>
            <pc:sldMk cId="3445502936" sldId="333"/>
            <ac:spMk id="17" creationId="{91E5A9A7-95C6-4F4F-B00E-C82E07FE62EF}"/>
          </ac:spMkLst>
        </pc:spChg>
        <pc:spChg chg="add">
          <ac:chgData name="Edlira Dashi" userId="0f602b31-5b3a-4c54-a428-94ef3c2a5392" providerId="ADAL" clId="{EF5311C7-A264-47C4-A159-645D08FB3FA6}" dt="2022-11-08T11:03:13.533" v="4603" actId="26606"/>
          <ac:spMkLst>
            <pc:docMk/>
            <pc:sldMk cId="3445502936" sldId="333"/>
            <ac:spMk id="19" creationId="{D07DD2DE-F619-49DD-B5E7-03A290FF4ED1}"/>
          </ac:spMkLst>
        </pc:spChg>
        <pc:spChg chg="add">
          <ac:chgData name="Edlira Dashi" userId="0f602b31-5b3a-4c54-a428-94ef3c2a5392" providerId="ADAL" clId="{EF5311C7-A264-47C4-A159-645D08FB3FA6}" dt="2022-11-08T11:03:13.533" v="4603" actId="26606"/>
          <ac:spMkLst>
            <pc:docMk/>
            <pc:sldMk cId="3445502936" sldId="333"/>
            <ac:spMk id="21" creationId="{85149191-5F60-4A28-AAFF-039F96B0F3EC}"/>
          </ac:spMkLst>
        </pc:spChg>
        <pc:spChg chg="add">
          <ac:chgData name="Edlira Dashi" userId="0f602b31-5b3a-4c54-a428-94ef3c2a5392" providerId="ADAL" clId="{EF5311C7-A264-47C4-A159-645D08FB3FA6}" dt="2022-11-08T11:03:13.533" v="4603" actId="26606"/>
          <ac:spMkLst>
            <pc:docMk/>
            <pc:sldMk cId="3445502936" sldId="333"/>
            <ac:spMk id="23" creationId="{F8260ED5-17F7-4158-B241-D51DD4CF1B7E}"/>
          </ac:spMkLst>
        </pc:spChg>
        <pc:picChg chg="mod">
          <ac:chgData name="Edlira Dashi" userId="0f602b31-5b3a-4c54-a428-94ef3c2a5392" providerId="ADAL" clId="{EF5311C7-A264-47C4-A159-645D08FB3FA6}" dt="2022-11-08T13:02:18.408" v="5713" actId="1076"/>
          <ac:picMkLst>
            <pc:docMk/>
            <pc:sldMk cId="3445502936" sldId="333"/>
            <ac:picMk id="7" creationId="{4CEF779C-F2A6-480E-B130-CEB88C2246DD}"/>
          </ac:picMkLst>
        </pc:picChg>
        <pc:picChg chg="add mod">
          <ac:chgData name="Edlira Dashi" userId="0f602b31-5b3a-4c54-a428-94ef3c2a5392" providerId="ADAL" clId="{EF5311C7-A264-47C4-A159-645D08FB3FA6}" dt="2022-11-08T13:02:23.511" v="5716" actId="1076"/>
          <ac:picMkLst>
            <pc:docMk/>
            <pc:sldMk cId="3445502936" sldId="333"/>
            <ac:picMk id="9" creationId="{CB185671-8C88-4F93-8F48-F171748121EA}"/>
          </ac:picMkLst>
        </pc:picChg>
      </pc:sldChg>
      <pc:sldChg chg="del">
        <pc:chgData name="Edlira Dashi" userId="0f602b31-5b3a-4c54-a428-94ef3c2a5392" providerId="ADAL" clId="{EF5311C7-A264-47C4-A159-645D08FB3FA6}" dt="2022-11-07T11:13:25.409" v="549" actId="47"/>
        <pc:sldMkLst>
          <pc:docMk/>
          <pc:sldMk cId="0" sldId="335"/>
        </pc:sldMkLst>
      </pc:sldChg>
      <pc:sldChg chg="del">
        <pc:chgData name="Edlira Dashi" userId="0f602b31-5b3a-4c54-a428-94ef3c2a5392" providerId="ADAL" clId="{EF5311C7-A264-47C4-A159-645D08FB3FA6}" dt="2022-11-07T11:13:28.897" v="550" actId="47"/>
        <pc:sldMkLst>
          <pc:docMk/>
          <pc:sldMk cId="0" sldId="336"/>
        </pc:sldMkLst>
      </pc:sldChg>
      <pc:sldChg chg="del">
        <pc:chgData name="Edlira Dashi" userId="0f602b31-5b3a-4c54-a428-94ef3c2a5392" providerId="ADAL" clId="{EF5311C7-A264-47C4-A159-645D08FB3FA6}" dt="2022-11-07T11:55:17.538" v="866" actId="47"/>
        <pc:sldMkLst>
          <pc:docMk/>
          <pc:sldMk cId="0" sldId="337"/>
        </pc:sldMkLst>
      </pc:sldChg>
      <pc:sldChg chg="addSp delSp modSp del mod modClrScheme chgLayout">
        <pc:chgData name="Edlira Dashi" userId="0f602b31-5b3a-4c54-a428-94ef3c2a5392" providerId="ADAL" clId="{EF5311C7-A264-47C4-A159-645D08FB3FA6}" dt="2022-11-07T11:16:41.687" v="672" actId="47"/>
        <pc:sldMkLst>
          <pc:docMk/>
          <pc:sldMk cId="0" sldId="338"/>
        </pc:sldMkLst>
        <pc:spChg chg="mod">
          <ac:chgData name="Edlira Dashi" userId="0f602b31-5b3a-4c54-a428-94ef3c2a5392" providerId="ADAL" clId="{EF5311C7-A264-47C4-A159-645D08FB3FA6}" dt="2022-11-07T11:16:33.167" v="669" actId="21"/>
          <ac:spMkLst>
            <pc:docMk/>
            <pc:sldMk cId="0" sldId="338"/>
            <ac:spMk id="3" creationId="{00000000-0000-0000-0000-000000000000}"/>
          </ac:spMkLst>
        </pc:spChg>
        <pc:spChg chg="add del mod ord">
          <ac:chgData name="Edlira Dashi" userId="0f602b31-5b3a-4c54-a428-94ef3c2a5392" providerId="ADAL" clId="{EF5311C7-A264-47C4-A159-645D08FB3FA6}" dt="2022-11-07T11:16:02.649" v="606" actId="700"/>
          <ac:spMkLst>
            <pc:docMk/>
            <pc:sldMk cId="0" sldId="338"/>
            <ac:spMk id="7" creationId="{3AA694F9-4B93-42F3-BA40-B36EFF311C1F}"/>
          </ac:spMkLst>
        </pc:spChg>
        <pc:spChg chg="add del mod ord">
          <ac:chgData name="Edlira Dashi" userId="0f602b31-5b3a-4c54-a428-94ef3c2a5392" providerId="ADAL" clId="{EF5311C7-A264-47C4-A159-645D08FB3FA6}" dt="2022-11-07T11:16:02.649" v="606" actId="700"/>
          <ac:spMkLst>
            <pc:docMk/>
            <pc:sldMk cId="0" sldId="338"/>
            <ac:spMk id="8" creationId="{043CDC05-E865-4E1F-A099-908EA71DECDE}"/>
          </ac:spMkLst>
        </pc:spChg>
      </pc:sldChg>
      <pc:sldChg chg="delSp modSp del mod">
        <pc:chgData name="Edlira Dashi" userId="0f602b31-5b3a-4c54-a428-94ef3c2a5392" providerId="ADAL" clId="{EF5311C7-A264-47C4-A159-645D08FB3FA6}" dt="2022-11-07T22:54:48.572" v="2793" actId="47"/>
        <pc:sldMkLst>
          <pc:docMk/>
          <pc:sldMk cId="0" sldId="339"/>
        </pc:sldMkLst>
        <pc:spChg chg="del">
          <ac:chgData name="Edlira Dashi" userId="0f602b31-5b3a-4c54-a428-94ef3c2a5392" providerId="ADAL" clId="{EF5311C7-A264-47C4-A159-645D08FB3FA6}" dt="2022-11-07T12:03:16.885" v="995" actId="478"/>
          <ac:spMkLst>
            <pc:docMk/>
            <pc:sldMk cId="0" sldId="339"/>
            <ac:spMk id="7" creationId="{00000000-0000-0000-0000-000000000000}"/>
          </ac:spMkLst>
        </pc:spChg>
        <pc:picChg chg="mod">
          <ac:chgData name="Edlira Dashi" userId="0f602b31-5b3a-4c54-a428-94ef3c2a5392" providerId="ADAL" clId="{EF5311C7-A264-47C4-A159-645D08FB3FA6}" dt="2022-11-07T12:03:13.604" v="994" actId="1076"/>
          <ac:picMkLst>
            <pc:docMk/>
            <pc:sldMk cId="0" sldId="339"/>
            <ac:picMk id="6" creationId="{00000000-0000-0000-0000-000000000000}"/>
          </ac:picMkLst>
        </pc:picChg>
      </pc:sldChg>
      <pc:sldChg chg="addSp delSp modSp mod ord setBg modClrScheme chgLayout">
        <pc:chgData name="Edlira Dashi" userId="0f602b31-5b3a-4c54-a428-94ef3c2a5392" providerId="ADAL" clId="{EF5311C7-A264-47C4-A159-645D08FB3FA6}" dt="2022-11-08T00:13:06.269" v="4401"/>
        <pc:sldMkLst>
          <pc:docMk/>
          <pc:sldMk cId="300410197" sldId="340"/>
        </pc:sldMkLst>
        <pc:spChg chg="add del mod ord">
          <ac:chgData name="Edlira Dashi" userId="0f602b31-5b3a-4c54-a428-94ef3c2a5392" providerId="ADAL" clId="{EF5311C7-A264-47C4-A159-645D08FB3FA6}" dt="2022-11-07T11:16:57.774" v="676" actId="26606"/>
          <ac:spMkLst>
            <pc:docMk/>
            <pc:sldMk cId="300410197" sldId="340"/>
            <ac:spMk id="2" creationId="{7A44C762-D4B1-4685-A1DA-30073F603366}"/>
          </ac:spMkLst>
        </pc:spChg>
        <pc:spChg chg="add">
          <ac:chgData name="Edlira Dashi" userId="0f602b31-5b3a-4c54-a428-94ef3c2a5392" providerId="ADAL" clId="{EF5311C7-A264-47C4-A159-645D08FB3FA6}" dt="2022-11-07T12:22:15.719" v="1432" actId="26606"/>
          <ac:spMkLst>
            <pc:docMk/>
            <pc:sldMk cId="300410197" sldId="340"/>
            <ac:spMk id="10" creationId="{A8384FB5-9ADC-4DDC-881B-597D56F5B15D}"/>
          </ac:spMkLst>
        </pc:spChg>
        <pc:spChg chg="add">
          <ac:chgData name="Edlira Dashi" userId="0f602b31-5b3a-4c54-a428-94ef3c2a5392" providerId="ADAL" clId="{EF5311C7-A264-47C4-A159-645D08FB3FA6}" dt="2022-11-07T12:22:15.719" v="1432" actId="26606"/>
          <ac:spMkLst>
            <pc:docMk/>
            <pc:sldMk cId="300410197" sldId="340"/>
            <ac:spMk id="12" creationId="{1199E1B1-A8C0-4FE8-A5A8-1CB41D69F857}"/>
          </ac:spMkLst>
        </pc:spChg>
        <pc:spChg chg="add">
          <ac:chgData name="Edlira Dashi" userId="0f602b31-5b3a-4c54-a428-94ef3c2a5392" providerId="ADAL" clId="{EF5311C7-A264-47C4-A159-645D08FB3FA6}" dt="2022-11-07T12:22:15.719" v="1432" actId="26606"/>
          <ac:spMkLst>
            <pc:docMk/>
            <pc:sldMk cId="300410197" sldId="340"/>
            <ac:spMk id="14" creationId="{84A8DE83-DE75-4B41-9DB4-A7EC0B0DEC0B}"/>
          </ac:spMkLst>
        </pc:spChg>
        <pc:spChg chg="add">
          <ac:chgData name="Edlira Dashi" userId="0f602b31-5b3a-4c54-a428-94ef3c2a5392" providerId="ADAL" clId="{EF5311C7-A264-47C4-A159-645D08FB3FA6}" dt="2022-11-07T12:22:15.719" v="1432" actId="26606"/>
          <ac:spMkLst>
            <pc:docMk/>
            <pc:sldMk cId="300410197" sldId="340"/>
            <ac:spMk id="16" creationId="{A7009A0A-BEF5-4EAC-AF15-E4F9F002E239}"/>
          </ac:spMkLst>
        </pc:spChg>
        <pc:picChg chg="mod ord">
          <ac:chgData name="Edlira Dashi" userId="0f602b31-5b3a-4c54-a428-94ef3c2a5392" providerId="ADAL" clId="{EF5311C7-A264-47C4-A159-645D08FB3FA6}" dt="2022-11-07T23:42:06.365" v="3930" actId="1076"/>
          <ac:picMkLst>
            <pc:docMk/>
            <pc:sldMk cId="300410197" sldId="340"/>
            <ac:picMk id="5" creationId="{B3864181-8ADE-417F-B27C-2FD3F954E705}"/>
          </ac:picMkLst>
        </pc:picChg>
      </pc:sldChg>
      <pc:sldChg chg="addSp modSp mod ord setBg">
        <pc:chgData name="Edlira Dashi" userId="0f602b31-5b3a-4c54-a428-94ef3c2a5392" providerId="ADAL" clId="{EF5311C7-A264-47C4-A159-645D08FB3FA6}" dt="2022-11-08T00:13:06.269" v="4401"/>
        <pc:sldMkLst>
          <pc:docMk/>
          <pc:sldMk cId="1426121008" sldId="341"/>
        </pc:sldMkLst>
        <pc:spChg chg="add">
          <ac:chgData name="Edlira Dashi" userId="0f602b31-5b3a-4c54-a428-94ef3c2a5392" providerId="ADAL" clId="{EF5311C7-A264-47C4-A159-645D08FB3FA6}" dt="2022-11-07T12:22:20.591" v="1433" actId="26606"/>
          <ac:spMkLst>
            <pc:docMk/>
            <pc:sldMk cId="1426121008" sldId="341"/>
            <ac:spMk id="10" creationId="{A8384FB5-9ADC-4DDC-881B-597D56F5B15D}"/>
          </ac:spMkLst>
        </pc:spChg>
        <pc:spChg chg="add">
          <ac:chgData name="Edlira Dashi" userId="0f602b31-5b3a-4c54-a428-94ef3c2a5392" providerId="ADAL" clId="{EF5311C7-A264-47C4-A159-645D08FB3FA6}" dt="2022-11-07T12:22:20.591" v="1433" actId="26606"/>
          <ac:spMkLst>
            <pc:docMk/>
            <pc:sldMk cId="1426121008" sldId="341"/>
            <ac:spMk id="12" creationId="{1199E1B1-A8C0-4FE8-A5A8-1CB41D69F857}"/>
          </ac:spMkLst>
        </pc:spChg>
        <pc:spChg chg="add">
          <ac:chgData name="Edlira Dashi" userId="0f602b31-5b3a-4c54-a428-94ef3c2a5392" providerId="ADAL" clId="{EF5311C7-A264-47C4-A159-645D08FB3FA6}" dt="2022-11-07T12:22:20.591" v="1433" actId="26606"/>
          <ac:spMkLst>
            <pc:docMk/>
            <pc:sldMk cId="1426121008" sldId="341"/>
            <ac:spMk id="14" creationId="{84A8DE83-DE75-4B41-9DB4-A7EC0B0DEC0B}"/>
          </ac:spMkLst>
        </pc:spChg>
        <pc:spChg chg="add">
          <ac:chgData name="Edlira Dashi" userId="0f602b31-5b3a-4c54-a428-94ef3c2a5392" providerId="ADAL" clId="{EF5311C7-A264-47C4-A159-645D08FB3FA6}" dt="2022-11-07T12:22:20.591" v="1433" actId="26606"/>
          <ac:spMkLst>
            <pc:docMk/>
            <pc:sldMk cId="1426121008" sldId="341"/>
            <ac:spMk id="16" creationId="{A7009A0A-BEF5-4EAC-AF15-E4F9F002E239}"/>
          </ac:spMkLst>
        </pc:spChg>
        <pc:picChg chg="mod">
          <ac:chgData name="Edlira Dashi" userId="0f602b31-5b3a-4c54-a428-94ef3c2a5392" providerId="ADAL" clId="{EF5311C7-A264-47C4-A159-645D08FB3FA6}" dt="2022-11-07T23:42:13.782" v="3932" actId="14100"/>
          <ac:picMkLst>
            <pc:docMk/>
            <pc:sldMk cId="1426121008" sldId="341"/>
            <ac:picMk id="5" creationId="{1FF2A1AE-895E-404B-B9F4-D8C95D21672A}"/>
          </ac:picMkLst>
        </pc:picChg>
      </pc:sldChg>
      <pc:sldChg chg="del">
        <pc:chgData name="Edlira Dashi" userId="0f602b31-5b3a-4c54-a428-94ef3c2a5392" providerId="ADAL" clId="{EF5311C7-A264-47C4-A159-645D08FB3FA6}" dt="2022-11-07T11:17:07.057" v="678" actId="47"/>
        <pc:sldMkLst>
          <pc:docMk/>
          <pc:sldMk cId="0" sldId="342"/>
        </pc:sldMkLst>
      </pc:sldChg>
      <pc:sldChg chg="delSp del mod">
        <pc:chgData name="Edlira Dashi" userId="0f602b31-5b3a-4c54-a428-94ef3c2a5392" providerId="ADAL" clId="{EF5311C7-A264-47C4-A159-645D08FB3FA6}" dt="2022-11-07T11:54:32.054" v="846" actId="47"/>
        <pc:sldMkLst>
          <pc:docMk/>
          <pc:sldMk cId="0" sldId="343"/>
        </pc:sldMkLst>
        <pc:picChg chg="del">
          <ac:chgData name="Edlira Dashi" userId="0f602b31-5b3a-4c54-a428-94ef3c2a5392" providerId="ADAL" clId="{EF5311C7-A264-47C4-A159-645D08FB3FA6}" dt="2022-11-07T11:54:28.795" v="845" actId="478"/>
          <ac:picMkLst>
            <pc:docMk/>
            <pc:sldMk cId="0" sldId="343"/>
            <ac:picMk id="10" creationId="{00000000-0000-0000-0000-000000000000}"/>
          </ac:picMkLst>
        </pc:picChg>
      </pc:sldChg>
      <pc:sldChg chg="delSp del mod">
        <pc:chgData name="Edlira Dashi" userId="0f602b31-5b3a-4c54-a428-94ef3c2a5392" providerId="ADAL" clId="{EF5311C7-A264-47C4-A159-645D08FB3FA6}" dt="2022-11-07T22:54:41.517" v="2782" actId="47"/>
        <pc:sldMkLst>
          <pc:docMk/>
          <pc:sldMk cId="0" sldId="344"/>
        </pc:sldMkLst>
        <pc:spChg chg="del">
          <ac:chgData name="Edlira Dashi" userId="0f602b31-5b3a-4c54-a428-94ef3c2a5392" providerId="ADAL" clId="{EF5311C7-A264-47C4-A159-645D08FB3FA6}" dt="2022-11-07T11:17:19.235" v="679" actId="478"/>
          <ac:spMkLst>
            <pc:docMk/>
            <pc:sldMk cId="0" sldId="344"/>
            <ac:spMk id="2" creationId="{00000000-0000-0000-0000-000000000000}"/>
          </ac:spMkLst>
        </pc:spChg>
      </pc:sldChg>
      <pc:sldChg chg="delSp modSp del mod">
        <pc:chgData name="Edlira Dashi" userId="0f602b31-5b3a-4c54-a428-94ef3c2a5392" providerId="ADAL" clId="{EF5311C7-A264-47C4-A159-645D08FB3FA6}" dt="2022-11-07T22:54:41.954" v="2783" actId="47"/>
        <pc:sldMkLst>
          <pc:docMk/>
          <pc:sldMk cId="0" sldId="345"/>
        </pc:sldMkLst>
        <pc:spChg chg="mod">
          <ac:chgData name="Edlira Dashi" userId="0f602b31-5b3a-4c54-a428-94ef3c2a5392" providerId="ADAL" clId="{EF5311C7-A264-47C4-A159-645D08FB3FA6}" dt="2022-11-07T12:08:52.417" v="1268" actId="14100"/>
          <ac:spMkLst>
            <pc:docMk/>
            <pc:sldMk cId="0" sldId="345"/>
            <ac:spMk id="15" creationId="{00000000-0000-0000-0000-000000000000}"/>
          </ac:spMkLst>
        </pc:spChg>
        <pc:spChg chg="del mod">
          <ac:chgData name="Edlira Dashi" userId="0f602b31-5b3a-4c54-a428-94ef3c2a5392" providerId="ADAL" clId="{EF5311C7-A264-47C4-A159-645D08FB3FA6}" dt="2022-11-07T12:08:53.600" v="1270"/>
          <ac:spMkLst>
            <pc:docMk/>
            <pc:sldMk cId="0" sldId="345"/>
            <ac:spMk id="17" creationId="{00000000-0000-0000-0000-000000000000}"/>
          </ac:spMkLst>
        </pc:spChg>
      </pc:sldChg>
      <pc:sldChg chg="del">
        <pc:chgData name="Edlira Dashi" userId="0f602b31-5b3a-4c54-a428-94ef3c2a5392" providerId="ADAL" clId="{EF5311C7-A264-47C4-A159-645D08FB3FA6}" dt="2022-11-07T22:54:42.543" v="2784" actId="47"/>
        <pc:sldMkLst>
          <pc:docMk/>
          <pc:sldMk cId="0" sldId="346"/>
        </pc:sldMkLst>
      </pc:sldChg>
      <pc:sldChg chg="addSp delSp modSp del mod modClrScheme chgLayout">
        <pc:chgData name="Edlira Dashi" userId="0f602b31-5b3a-4c54-a428-94ef3c2a5392" providerId="ADAL" clId="{EF5311C7-A264-47C4-A159-645D08FB3FA6}" dt="2022-11-07T22:54:43.174" v="2785" actId="47"/>
        <pc:sldMkLst>
          <pc:docMk/>
          <pc:sldMk cId="0" sldId="347"/>
        </pc:sldMkLst>
        <pc:spChg chg="del mod">
          <ac:chgData name="Edlira Dashi" userId="0f602b31-5b3a-4c54-a428-94ef3c2a5392" providerId="ADAL" clId="{EF5311C7-A264-47C4-A159-645D08FB3FA6}" dt="2022-11-07T12:07:33.532" v="1203" actId="478"/>
          <ac:spMkLst>
            <pc:docMk/>
            <pc:sldMk cId="0" sldId="347"/>
            <ac:spMk id="8" creationId="{00000000-0000-0000-0000-000000000000}"/>
          </ac:spMkLst>
        </pc:spChg>
        <pc:spChg chg="add mod ord">
          <ac:chgData name="Edlira Dashi" userId="0f602b31-5b3a-4c54-a428-94ef3c2a5392" providerId="ADAL" clId="{EF5311C7-A264-47C4-A159-645D08FB3FA6}" dt="2022-11-07T12:07:43.828" v="1222" actId="14100"/>
          <ac:spMkLst>
            <pc:docMk/>
            <pc:sldMk cId="0" sldId="347"/>
            <ac:spMk id="10" creationId="{313D5577-686E-402C-9AE5-B7067634C0C9}"/>
          </ac:spMkLst>
        </pc:spChg>
        <pc:spChg chg="add mod ord">
          <ac:chgData name="Edlira Dashi" userId="0f602b31-5b3a-4c54-a428-94ef3c2a5392" providerId="ADAL" clId="{EF5311C7-A264-47C4-A159-645D08FB3FA6}" dt="2022-11-07T12:08:20.495" v="1262" actId="108"/>
          <ac:spMkLst>
            <pc:docMk/>
            <pc:sldMk cId="0" sldId="347"/>
            <ac:spMk id="11" creationId="{8F066A02-F46B-4525-8C65-E9A83798B892}"/>
          </ac:spMkLst>
        </pc:spChg>
        <pc:grpChg chg="del">
          <ac:chgData name="Edlira Dashi" userId="0f602b31-5b3a-4c54-a428-94ef3c2a5392" providerId="ADAL" clId="{EF5311C7-A264-47C4-A159-645D08FB3FA6}" dt="2022-11-07T12:07:45.748" v="1223" actId="478"/>
          <ac:grpSpMkLst>
            <pc:docMk/>
            <pc:sldMk cId="0" sldId="347"/>
            <ac:grpSpMk id="3" creationId="{00000000-0000-0000-0000-000000000000}"/>
          </ac:grpSpMkLst>
        </pc:grpChg>
      </pc:sldChg>
      <pc:sldChg chg="modSp del mod">
        <pc:chgData name="Edlira Dashi" userId="0f602b31-5b3a-4c54-a428-94ef3c2a5392" providerId="ADAL" clId="{EF5311C7-A264-47C4-A159-645D08FB3FA6}" dt="2022-11-07T22:54:44.075" v="2786" actId="47"/>
        <pc:sldMkLst>
          <pc:docMk/>
          <pc:sldMk cId="0" sldId="348"/>
        </pc:sldMkLst>
        <pc:spChg chg="mod">
          <ac:chgData name="Edlira Dashi" userId="0f602b31-5b3a-4c54-a428-94ef3c2a5392" providerId="ADAL" clId="{EF5311C7-A264-47C4-A159-645D08FB3FA6}" dt="2022-11-07T12:06:45.934" v="1198" actId="1076"/>
          <ac:spMkLst>
            <pc:docMk/>
            <pc:sldMk cId="0" sldId="348"/>
            <ac:spMk id="8" creationId="{00000000-0000-0000-0000-000000000000}"/>
          </ac:spMkLst>
        </pc:spChg>
      </pc:sldChg>
      <pc:sldChg chg="addSp delSp modSp del mod modClrScheme chgLayout">
        <pc:chgData name="Edlira Dashi" userId="0f602b31-5b3a-4c54-a428-94ef3c2a5392" providerId="ADAL" clId="{EF5311C7-A264-47C4-A159-645D08FB3FA6}" dt="2022-11-07T22:54:44.809" v="2787" actId="47"/>
        <pc:sldMkLst>
          <pc:docMk/>
          <pc:sldMk cId="0" sldId="349"/>
        </pc:sldMkLst>
        <pc:spChg chg="del mod">
          <ac:chgData name="Edlira Dashi" userId="0f602b31-5b3a-4c54-a428-94ef3c2a5392" providerId="ADAL" clId="{EF5311C7-A264-47C4-A159-645D08FB3FA6}" dt="2022-11-07T12:05:47.101" v="1075" actId="478"/>
          <ac:spMkLst>
            <pc:docMk/>
            <pc:sldMk cId="0" sldId="349"/>
            <ac:spMk id="8" creationId="{00000000-0000-0000-0000-000000000000}"/>
          </ac:spMkLst>
        </pc:spChg>
        <pc:spChg chg="add del mod ord">
          <ac:chgData name="Edlira Dashi" userId="0f602b31-5b3a-4c54-a428-94ef3c2a5392" providerId="ADAL" clId="{EF5311C7-A264-47C4-A159-645D08FB3FA6}" dt="2022-11-07T12:05:29.284" v="1070" actId="700"/>
          <ac:spMkLst>
            <pc:docMk/>
            <pc:sldMk cId="0" sldId="349"/>
            <ac:spMk id="10" creationId="{2E517EFC-FFB3-48E7-B65D-009B2281C5B3}"/>
          </ac:spMkLst>
        </pc:spChg>
        <pc:spChg chg="add del mod ord">
          <ac:chgData name="Edlira Dashi" userId="0f602b31-5b3a-4c54-a428-94ef3c2a5392" providerId="ADAL" clId="{EF5311C7-A264-47C4-A159-645D08FB3FA6}" dt="2022-11-07T12:05:29.284" v="1070" actId="700"/>
          <ac:spMkLst>
            <pc:docMk/>
            <pc:sldMk cId="0" sldId="349"/>
            <ac:spMk id="11" creationId="{A7C6C09A-8246-4B6B-B052-9BB56ED08C44}"/>
          </ac:spMkLst>
        </pc:spChg>
        <pc:spChg chg="add mod ord">
          <ac:chgData name="Edlira Dashi" userId="0f602b31-5b3a-4c54-a428-94ef3c2a5392" providerId="ADAL" clId="{EF5311C7-A264-47C4-A159-645D08FB3FA6}" dt="2022-11-07T12:06:27.634" v="1195" actId="20577"/>
          <ac:spMkLst>
            <pc:docMk/>
            <pc:sldMk cId="0" sldId="349"/>
            <ac:spMk id="12" creationId="{E7DE8E3F-E8A5-4FE1-9A69-BA0E850AF61D}"/>
          </ac:spMkLst>
        </pc:spChg>
        <pc:spChg chg="add mod ord">
          <ac:chgData name="Edlira Dashi" userId="0f602b31-5b3a-4c54-a428-94ef3c2a5392" providerId="ADAL" clId="{EF5311C7-A264-47C4-A159-645D08FB3FA6}" dt="2022-11-07T12:06:06.466" v="1094" actId="27636"/>
          <ac:spMkLst>
            <pc:docMk/>
            <pc:sldMk cId="0" sldId="349"/>
            <ac:spMk id="13" creationId="{D64DC5EC-B347-4742-B6AB-10391EC7907D}"/>
          </ac:spMkLst>
        </pc:spChg>
        <pc:grpChg chg="del">
          <ac:chgData name="Edlira Dashi" userId="0f602b31-5b3a-4c54-a428-94ef3c2a5392" providerId="ADAL" clId="{EF5311C7-A264-47C4-A159-645D08FB3FA6}" dt="2022-11-07T12:06:30.545" v="1196" actId="478"/>
          <ac:grpSpMkLst>
            <pc:docMk/>
            <pc:sldMk cId="0" sldId="349"/>
            <ac:grpSpMk id="3" creationId="{00000000-0000-0000-0000-000000000000}"/>
          </ac:grpSpMkLst>
        </pc:grpChg>
      </pc:sldChg>
      <pc:sldChg chg="modSp del mod">
        <pc:chgData name="Edlira Dashi" userId="0f602b31-5b3a-4c54-a428-94ef3c2a5392" providerId="ADAL" clId="{EF5311C7-A264-47C4-A159-645D08FB3FA6}" dt="2022-11-07T22:54:45.496" v="2788" actId="47"/>
        <pc:sldMkLst>
          <pc:docMk/>
          <pc:sldMk cId="0" sldId="350"/>
        </pc:sldMkLst>
        <pc:spChg chg="mod">
          <ac:chgData name="Edlira Dashi" userId="0f602b31-5b3a-4c54-a428-94ef3c2a5392" providerId="ADAL" clId="{EF5311C7-A264-47C4-A159-645D08FB3FA6}" dt="2022-11-07T12:04:59.682" v="1059" actId="14100"/>
          <ac:spMkLst>
            <pc:docMk/>
            <pc:sldMk cId="0" sldId="350"/>
            <ac:spMk id="4" creationId="{00000000-0000-0000-0000-000000000000}"/>
          </ac:spMkLst>
        </pc:spChg>
        <pc:spChg chg="mod">
          <ac:chgData name="Edlira Dashi" userId="0f602b31-5b3a-4c54-a428-94ef3c2a5392" providerId="ADAL" clId="{EF5311C7-A264-47C4-A159-645D08FB3FA6}" dt="2022-11-07T12:05:17.513" v="1066" actId="1076"/>
          <ac:spMkLst>
            <pc:docMk/>
            <pc:sldMk cId="0" sldId="350"/>
            <ac:spMk id="6" creationId="{00000000-0000-0000-0000-000000000000}"/>
          </ac:spMkLst>
        </pc:spChg>
        <pc:picChg chg="mod">
          <ac:chgData name="Edlira Dashi" userId="0f602b31-5b3a-4c54-a428-94ef3c2a5392" providerId="ADAL" clId="{EF5311C7-A264-47C4-A159-645D08FB3FA6}" dt="2022-11-07T12:05:20.630" v="1068" actId="1076"/>
          <ac:picMkLst>
            <pc:docMk/>
            <pc:sldMk cId="0" sldId="350"/>
            <ac:picMk id="5" creationId="{00000000-0000-0000-0000-000000000000}"/>
          </ac:picMkLst>
        </pc:picChg>
      </pc:sldChg>
      <pc:sldChg chg="del">
        <pc:chgData name="Edlira Dashi" userId="0f602b31-5b3a-4c54-a428-94ef3c2a5392" providerId="ADAL" clId="{EF5311C7-A264-47C4-A159-645D08FB3FA6}" dt="2022-11-07T22:54:46.083" v="2789" actId="47"/>
        <pc:sldMkLst>
          <pc:docMk/>
          <pc:sldMk cId="0" sldId="351"/>
        </pc:sldMkLst>
      </pc:sldChg>
      <pc:sldChg chg="del">
        <pc:chgData name="Edlira Dashi" userId="0f602b31-5b3a-4c54-a428-94ef3c2a5392" providerId="ADAL" clId="{EF5311C7-A264-47C4-A159-645D08FB3FA6}" dt="2022-11-07T22:54:46.661" v="2790" actId="47"/>
        <pc:sldMkLst>
          <pc:docMk/>
          <pc:sldMk cId="0" sldId="352"/>
        </pc:sldMkLst>
      </pc:sldChg>
      <pc:sldChg chg="addSp delSp modSp del mod modClrScheme chgLayout">
        <pc:chgData name="Edlira Dashi" userId="0f602b31-5b3a-4c54-a428-94ef3c2a5392" providerId="ADAL" clId="{EF5311C7-A264-47C4-A159-645D08FB3FA6}" dt="2022-11-07T22:54:47.300" v="2791" actId="47"/>
        <pc:sldMkLst>
          <pc:docMk/>
          <pc:sldMk cId="0" sldId="353"/>
        </pc:sldMkLst>
        <pc:spChg chg="del">
          <ac:chgData name="Edlira Dashi" userId="0f602b31-5b3a-4c54-a428-94ef3c2a5392" providerId="ADAL" clId="{EF5311C7-A264-47C4-A159-645D08FB3FA6}" dt="2022-11-07T12:03:50.781" v="1001" actId="478"/>
          <ac:spMkLst>
            <pc:docMk/>
            <pc:sldMk cId="0" sldId="353"/>
            <ac:spMk id="4" creationId="{00000000-0000-0000-0000-000000000000}"/>
          </ac:spMkLst>
        </pc:spChg>
        <pc:spChg chg="add mod ord">
          <ac:chgData name="Edlira Dashi" userId="0f602b31-5b3a-4c54-a428-94ef3c2a5392" providerId="ADAL" clId="{EF5311C7-A264-47C4-A159-645D08FB3FA6}" dt="2022-11-07T12:04:46.842" v="1057" actId="20577"/>
          <ac:spMkLst>
            <pc:docMk/>
            <pc:sldMk cId="0" sldId="353"/>
            <ac:spMk id="6" creationId="{88A28DC6-9784-4E3B-BC4C-ED209A2F02C1}"/>
          </ac:spMkLst>
        </pc:spChg>
        <pc:spChg chg="add mod ord">
          <ac:chgData name="Edlira Dashi" userId="0f602b31-5b3a-4c54-a428-94ef3c2a5392" providerId="ADAL" clId="{EF5311C7-A264-47C4-A159-645D08FB3FA6}" dt="2022-11-07T12:04:38.392" v="1051" actId="33524"/>
          <ac:spMkLst>
            <pc:docMk/>
            <pc:sldMk cId="0" sldId="353"/>
            <ac:spMk id="7" creationId="{EF60CDF7-0EA0-49EC-9F95-37A8110FDA4C}"/>
          </ac:spMkLst>
        </pc:spChg>
        <pc:picChg chg="del">
          <ac:chgData name="Edlira Dashi" userId="0f602b31-5b3a-4c54-a428-94ef3c2a5392" providerId="ADAL" clId="{EF5311C7-A264-47C4-A159-645D08FB3FA6}" dt="2022-11-07T12:04:06.349" v="1048" actId="478"/>
          <ac:picMkLst>
            <pc:docMk/>
            <pc:sldMk cId="0" sldId="353"/>
            <ac:picMk id="3" creationId="{00000000-0000-0000-0000-000000000000}"/>
          </ac:picMkLst>
        </pc:picChg>
      </pc:sldChg>
      <pc:sldChg chg="delSp modSp del mod">
        <pc:chgData name="Edlira Dashi" userId="0f602b31-5b3a-4c54-a428-94ef3c2a5392" providerId="ADAL" clId="{EF5311C7-A264-47C4-A159-645D08FB3FA6}" dt="2022-11-07T22:54:47.914" v="2792" actId="47"/>
        <pc:sldMkLst>
          <pc:docMk/>
          <pc:sldMk cId="0" sldId="354"/>
        </pc:sldMkLst>
        <pc:spChg chg="del mod">
          <ac:chgData name="Edlira Dashi" userId="0f602b31-5b3a-4c54-a428-94ef3c2a5392" providerId="ADAL" clId="{EF5311C7-A264-47C4-A159-645D08FB3FA6}" dt="2022-11-07T12:03:23.103" v="997" actId="478"/>
          <ac:spMkLst>
            <pc:docMk/>
            <pc:sldMk cId="0" sldId="354"/>
            <ac:spMk id="14" creationId="{00000000-0000-0000-0000-000000000000}"/>
          </ac:spMkLst>
        </pc:spChg>
      </pc:sldChg>
      <pc:sldChg chg="addSp delSp modSp new del mod modClrScheme chgLayout">
        <pc:chgData name="Edlira Dashi" userId="0f602b31-5b3a-4c54-a428-94ef3c2a5392" providerId="ADAL" clId="{EF5311C7-A264-47C4-A159-645D08FB3FA6}" dt="2022-11-07T22:35:01.957" v="2581" actId="47"/>
        <pc:sldMkLst>
          <pc:docMk/>
          <pc:sldMk cId="193528787" sldId="355"/>
        </pc:sldMkLst>
        <pc:spChg chg="del mod ord">
          <ac:chgData name="Edlira Dashi" userId="0f602b31-5b3a-4c54-a428-94ef3c2a5392" providerId="ADAL" clId="{EF5311C7-A264-47C4-A159-645D08FB3FA6}" dt="2022-11-07T11:02:03.052" v="13" actId="700"/>
          <ac:spMkLst>
            <pc:docMk/>
            <pc:sldMk cId="193528787" sldId="355"/>
            <ac:spMk id="2" creationId="{0B0BE5CD-D97D-427C-9BA1-DC2DD7894B29}"/>
          </ac:spMkLst>
        </pc:spChg>
        <pc:spChg chg="add mod ord">
          <ac:chgData name="Edlira Dashi" userId="0f602b31-5b3a-4c54-a428-94ef3c2a5392" providerId="ADAL" clId="{EF5311C7-A264-47C4-A159-645D08FB3FA6}" dt="2022-11-07T11:02:03.052" v="13" actId="700"/>
          <ac:spMkLst>
            <pc:docMk/>
            <pc:sldMk cId="193528787" sldId="355"/>
            <ac:spMk id="3" creationId="{7EFE1CF4-574F-491C-A339-E571260856D0}"/>
          </ac:spMkLst>
        </pc:spChg>
        <pc:spChg chg="add del mod ord">
          <ac:chgData name="Edlira Dashi" userId="0f602b31-5b3a-4c54-a428-94ef3c2a5392" providerId="ADAL" clId="{EF5311C7-A264-47C4-A159-645D08FB3FA6}" dt="2022-11-07T11:02:06.062" v="14"/>
          <ac:spMkLst>
            <pc:docMk/>
            <pc:sldMk cId="193528787" sldId="355"/>
            <ac:spMk id="4" creationId="{42968294-E57A-46F8-ACCF-EA3EBB5F84CF}"/>
          </ac:spMkLst>
        </pc:spChg>
        <pc:graphicFrameChg chg="add mod">
          <ac:chgData name="Edlira Dashi" userId="0f602b31-5b3a-4c54-a428-94ef3c2a5392" providerId="ADAL" clId="{EF5311C7-A264-47C4-A159-645D08FB3FA6}" dt="2022-11-07T11:02:06.062" v="14"/>
          <ac:graphicFrameMkLst>
            <pc:docMk/>
            <pc:sldMk cId="193528787" sldId="355"/>
            <ac:graphicFrameMk id="5" creationId="{DC237789-1856-43BE-B72D-FE4436A88369}"/>
          </ac:graphicFrameMkLst>
        </pc:graphicFrameChg>
        <pc:graphicFrameChg chg="add mod modGraphic">
          <ac:chgData name="Edlira Dashi" userId="0f602b31-5b3a-4c54-a428-94ef3c2a5392" providerId="ADAL" clId="{EF5311C7-A264-47C4-A159-645D08FB3FA6}" dt="2022-11-07T12:25:37.881" v="1442" actId="12385"/>
          <ac:graphicFrameMkLst>
            <pc:docMk/>
            <pc:sldMk cId="193528787" sldId="355"/>
            <ac:graphicFrameMk id="6" creationId="{C48FD1F6-B004-461D-A891-95BF3FF717B1}"/>
          </ac:graphicFrameMkLst>
        </pc:graphicFrameChg>
      </pc:sldChg>
      <pc:sldChg chg="addSp delSp modSp new del mod">
        <pc:chgData name="Edlira Dashi" userId="0f602b31-5b3a-4c54-a428-94ef3c2a5392" providerId="ADAL" clId="{EF5311C7-A264-47C4-A159-645D08FB3FA6}" dt="2022-11-07T22:35:01.957" v="2581" actId="47"/>
        <pc:sldMkLst>
          <pc:docMk/>
          <pc:sldMk cId="243924726" sldId="356"/>
        </pc:sldMkLst>
        <pc:spChg chg="mod">
          <ac:chgData name="Edlira Dashi" userId="0f602b31-5b3a-4c54-a428-94ef3c2a5392" providerId="ADAL" clId="{EF5311C7-A264-47C4-A159-645D08FB3FA6}" dt="2022-11-07T12:10:01.783" v="1273" actId="1076"/>
          <ac:spMkLst>
            <pc:docMk/>
            <pc:sldMk cId="243924726" sldId="356"/>
            <ac:spMk id="2" creationId="{EDFEE58A-252D-4210-A392-40D163622DCF}"/>
          </ac:spMkLst>
        </pc:spChg>
        <pc:spChg chg="del">
          <ac:chgData name="Edlira Dashi" userId="0f602b31-5b3a-4c54-a428-94ef3c2a5392" providerId="ADAL" clId="{EF5311C7-A264-47C4-A159-645D08FB3FA6}" dt="2022-11-07T11:03:35.263" v="25"/>
          <ac:spMkLst>
            <pc:docMk/>
            <pc:sldMk cId="243924726" sldId="356"/>
            <ac:spMk id="3" creationId="{604DFF32-1127-4011-B58C-CD859DE1AF0B}"/>
          </ac:spMkLst>
        </pc:spChg>
        <pc:spChg chg="add del mod">
          <ac:chgData name="Edlira Dashi" userId="0f602b31-5b3a-4c54-a428-94ef3c2a5392" providerId="ADAL" clId="{EF5311C7-A264-47C4-A159-645D08FB3FA6}" dt="2022-11-07T11:03:47.853" v="28" actId="478"/>
          <ac:spMkLst>
            <pc:docMk/>
            <pc:sldMk cId="243924726" sldId="356"/>
            <ac:spMk id="5" creationId="{1A4CF415-B65E-4F17-AD5D-F560AD717CD0}"/>
          </ac:spMkLst>
        </pc:spChg>
        <pc:spChg chg="add del mod">
          <ac:chgData name="Edlira Dashi" userId="0f602b31-5b3a-4c54-a428-94ef3c2a5392" providerId="ADAL" clId="{EF5311C7-A264-47C4-A159-645D08FB3FA6}" dt="2022-11-07T11:03:47.853" v="28" actId="478"/>
          <ac:spMkLst>
            <pc:docMk/>
            <pc:sldMk cId="243924726" sldId="356"/>
            <ac:spMk id="6" creationId="{D4A0F25A-52CF-466B-9A3D-7D222EEDD83B}"/>
          </ac:spMkLst>
        </pc:spChg>
        <pc:graphicFrameChg chg="add del mod modGraphic">
          <ac:chgData name="Edlira Dashi" userId="0f602b31-5b3a-4c54-a428-94ef3c2a5392" providerId="ADAL" clId="{EF5311C7-A264-47C4-A159-645D08FB3FA6}" dt="2022-11-07T11:04:27.365" v="38" actId="1076"/>
          <ac:graphicFrameMkLst>
            <pc:docMk/>
            <pc:sldMk cId="243924726" sldId="356"/>
            <ac:graphicFrameMk id="4" creationId="{4B01CE2F-4275-41F1-BD8F-6D66B6903EF8}"/>
          </ac:graphicFrameMkLst>
        </pc:graphicFrameChg>
      </pc:sldChg>
      <pc:sldChg chg="addSp delSp modSp new del mod setBg setClrOvrMap">
        <pc:chgData name="Edlira Dashi" userId="0f602b31-5b3a-4c54-a428-94ef3c2a5392" providerId="ADAL" clId="{EF5311C7-A264-47C4-A159-645D08FB3FA6}" dt="2022-11-07T12:18:01.810" v="1371" actId="47"/>
        <pc:sldMkLst>
          <pc:docMk/>
          <pc:sldMk cId="3765146570" sldId="357"/>
        </pc:sldMkLst>
        <pc:spChg chg="mod">
          <ac:chgData name="Edlira Dashi" userId="0f602b31-5b3a-4c54-a428-94ef3c2a5392" providerId="ADAL" clId="{EF5311C7-A264-47C4-A159-645D08FB3FA6}" dt="2022-11-07T11:12:29.307" v="546" actId="26606"/>
          <ac:spMkLst>
            <pc:docMk/>
            <pc:sldMk cId="3765146570" sldId="357"/>
            <ac:spMk id="2" creationId="{B84ADDDE-2DF3-4AAA-AD77-6DD6345AA710}"/>
          </ac:spMkLst>
        </pc:spChg>
        <pc:spChg chg="del mod">
          <ac:chgData name="Edlira Dashi" userId="0f602b31-5b3a-4c54-a428-94ef3c2a5392" providerId="ADAL" clId="{EF5311C7-A264-47C4-A159-645D08FB3FA6}" dt="2022-11-07T11:12:29.307" v="546" actId="26606"/>
          <ac:spMkLst>
            <pc:docMk/>
            <pc:sldMk cId="3765146570" sldId="357"/>
            <ac:spMk id="3" creationId="{86848E73-8906-48D0-BB4E-51B8B4E41E60}"/>
          </ac:spMkLst>
        </pc:spChg>
        <pc:spChg chg="add del mod">
          <ac:chgData name="Edlira Dashi" userId="0f602b31-5b3a-4c54-a428-94ef3c2a5392" providerId="ADAL" clId="{EF5311C7-A264-47C4-A159-645D08FB3FA6}" dt="2022-11-07T12:11:55.696" v="1306" actId="478"/>
          <ac:spMkLst>
            <pc:docMk/>
            <pc:sldMk cId="3765146570" sldId="357"/>
            <ac:spMk id="7" creationId="{5B9CF138-006C-4EAF-95BF-E00A165FD9D8}"/>
          </ac:spMkLst>
        </pc:spChg>
        <pc:spChg chg="add">
          <ac:chgData name="Edlira Dashi" userId="0f602b31-5b3a-4c54-a428-94ef3c2a5392" providerId="ADAL" clId="{EF5311C7-A264-47C4-A159-645D08FB3FA6}" dt="2022-11-07T11:12:29.307" v="546" actId="26606"/>
          <ac:spMkLst>
            <pc:docMk/>
            <pc:sldMk cId="3765146570" sldId="357"/>
            <ac:spMk id="10" creationId="{9228552E-C8B1-4A80-8448-0787CE0FC704}"/>
          </ac:spMkLst>
        </pc:spChg>
        <pc:graphicFrameChg chg="add del mod">
          <ac:chgData name="Edlira Dashi" userId="0f602b31-5b3a-4c54-a428-94ef3c2a5392" providerId="ADAL" clId="{EF5311C7-A264-47C4-A159-645D08FB3FA6}" dt="2022-11-07T12:11:57.582" v="1307" actId="478"/>
          <ac:graphicFrameMkLst>
            <pc:docMk/>
            <pc:sldMk cId="3765146570" sldId="357"/>
            <ac:graphicFrameMk id="5" creationId="{B97A39DF-EF68-66B2-2D8F-FC9DCDD01503}"/>
          </ac:graphicFrameMkLst>
        </pc:graphicFrameChg>
        <pc:picChg chg="add">
          <ac:chgData name="Edlira Dashi" userId="0f602b31-5b3a-4c54-a428-94ef3c2a5392" providerId="ADAL" clId="{EF5311C7-A264-47C4-A159-645D08FB3FA6}" dt="2022-11-07T11:12:29.307" v="546" actId="26606"/>
          <ac:picMkLst>
            <pc:docMk/>
            <pc:sldMk cId="3765146570" sldId="357"/>
            <ac:picMk id="6" creationId="{9F813F73-09D2-E724-BDEA-BB5EE8BAECAA}"/>
          </ac:picMkLst>
        </pc:picChg>
      </pc:sldChg>
      <pc:sldChg chg="addSp delSp modSp new mod setBg">
        <pc:chgData name="Edlira Dashi" userId="0f602b31-5b3a-4c54-a428-94ef3c2a5392" providerId="ADAL" clId="{EF5311C7-A264-47C4-A159-645D08FB3FA6}" dt="2022-11-08T13:17:46.273" v="5828" actId="20577"/>
        <pc:sldMkLst>
          <pc:docMk/>
          <pc:sldMk cId="509527743" sldId="358"/>
        </pc:sldMkLst>
        <pc:spChg chg="mod">
          <ac:chgData name="Edlira Dashi" userId="0f602b31-5b3a-4c54-a428-94ef3c2a5392" providerId="ADAL" clId="{EF5311C7-A264-47C4-A159-645D08FB3FA6}" dt="2022-11-07T12:20:56.880" v="1417" actId="26606"/>
          <ac:spMkLst>
            <pc:docMk/>
            <pc:sldMk cId="509527743" sldId="358"/>
            <ac:spMk id="2" creationId="{52B1E33D-603F-46D4-9ED1-0403AAD87F07}"/>
          </ac:spMkLst>
        </pc:spChg>
        <pc:spChg chg="del mod">
          <ac:chgData name="Edlira Dashi" userId="0f602b31-5b3a-4c54-a428-94ef3c2a5392" providerId="ADAL" clId="{EF5311C7-A264-47C4-A159-645D08FB3FA6}" dt="2022-11-07T11:15:00.877" v="602" actId="26606"/>
          <ac:spMkLst>
            <pc:docMk/>
            <pc:sldMk cId="509527743" sldId="358"/>
            <ac:spMk id="3" creationId="{0BB1EEE3-6DED-4883-B346-B206B5FDE96F}"/>
          </ac:spMkLst>
        </pc:spChg>
        <pc:spChg chg="add del">
          <ac:chgData name="Edlira Dashi" userId="0f602b31-5b3a-4c54-a428-94ef3c2a5392" providerId="ADAL" clId="{EF5311C7-A264-47C4-A159-645D08FB3FA6}" dt="2022-11-07T12:20:56.880" v="1417" actId="26606"/>
          <ac:spMkLst>
            <pc:docMk/>
            <pc:sldMk cId="509527743" sldId="358"/>
            <ac:spMk id="9" creationId="{2B566528-1B12-4246-9431-5C2D7D081168}"/>
          </ac:spMkLst>
        </pc:spChg>
        <pc:spChg chg="add del">
          <ac:chgData name="Edlira Dashi" userId="0f602b31-5b3a-4c54-a428-94ef3c2a5392" providerId="ADAL" clId="{EF5311C7-A264-47C4-A159-645D08FB3FA6}" dt="2022-11-07T12:20:56.880" v="1417" actId="26606"/>
          <ac:spMkLst>
            <pc:docMk/>
            <pc:sldMk cId="509527743" sldId="358"/>
            <ac:spMk id="11" creationId="{2E80C965-DB6D-4F81-9E9E-B027384D0BD6}"/>
          </ac:spMkLst>
        </pc:spChg>
        <pc:spChg chg="add del">
          <ac:chgData name="Edlira Dashi" userId="0f602b31-5b3a-4c54-a428-94ef3c2a5392" providerId="ADAL" clId="{EF5311C7-A264-47C4-A159-645D08FB3FA6}" dt="2022-11-07T12:20:56.880" v="1417" actId="26606"/>
          <ac:spMkLst>
            <pc:docMk/>
            <pc:sldMk cId="509527743" sldId="358"/>
            <ac:spMk id="13" creationId="{A580F890-B085-4E95-96AA-55AEBEC5CE6E}"/>
          </ac:spMkLst>
        </pc:spChg>
        <pc:spChg chg="add del">
          <ac:chgData name="Edlira Dashi" userId="0f602b31-5b3a-4c54-a428-94ef3c2a5392" providerId="ADAL" clId="{EF5311C7-A264-47C4-A159-645D08FB3FA6}" dt="2022-11-07T12:20:56.880" v="1417" actId="26606"/>
          <ac:spMkLst>
            <pc:docMk/>
            <pc:sldMk cId="509527743" sldId="358"/>
            <ac:spMk id="15" creationId="{D3F51FEB-38FB-4F6C-9F7B-2F2AFAB65463}"/>
          </ac:spMkLst>
        </pc:spChg>
        <pc:spChg chg="add del">
          <ac:chgData name="Edlira Dashi" userId="0f602b31-5b3a-4c54-a428-94ef3c2a5392" providerId="ADAL" clId="{EF5311C7-A264-47C4-A159-645D08FB3FA6}" dt="2022-11-07T12:20:56.880" v="1417" actId="26606"/>
          <ac:spMkLst>
            <pc:docMk/>
            <pc:sldMk cId="509527743" sldId="358"/>
            <ac:spMk id="17" creationId="{1E547BA6-BAE0-43BB-A7CA-60F69CE252F0}"/>
          </ac:spMkLst>
        </pc:spChg>
        <pc:spChg chg="add del">
          <ac:chgData name="Edlira Dashi" userId="0f602b31-5b3a-4c54-a428-94ef3c2a5392" providerId="ADAL" clId="{EF5311C7-A264-47C4-A159-645D08FB3FA6}" dt="2022-11-07T12:20:34.056" v="1414" actId="26606"/>
          <ac:spMkLst>
            <pc:docMk/>
            <pc:sldMk cId="509527743" sldId="358"/>
            <ac:spMk id="22" creationId="{BACC6370-2D7E-4714-9D71-7542949D7D5D}"/>
          </ac:spMkLst>
        </pc:spChg>
        <pc:spChg chg="add del">
          <ac:chgData name="Edlira Dashi" userId="0f602b31-5b3a-4c54-a428-94ef3c2a5392" providerId="ADAL" clId="{EF5311C7-A264-47C4-A159-645D08FB3FA6}" dt="2022-11-07T12:20:34.056" v="1414" actId="26606"/>
          <ac:spMkLst>
            <pc:docMk/>
            <pc:sldMk cId="509527743" sldId="358"/>
            <ac:spMk id="24" creationId="{F68B3F68-107C-434F-AA38-110D5EA91B85}"/>
          </ac:spMkLst>
        </pc:spChg>
        <pc:spChg chg="add del">
          <ac:chgData name="Edlira Dashi" userId="0f602b31-5b3a-4c54-a428-94ef3c2a5392" providerId="ADAL" clId="{EF5311C7-A264-47C4-A159-645D08FB3FA6}" dt="2022-11-07T12:20:34.056" v="1414" actId="26606"/>
          <ac:spMkLst>
            <pc:docMk/>
            <pc:sldMk cId="509527743" sldId="358"/>
            <ac:spMk id="26" creationId="{AAD0DBB9-1A4B-4391-81D4-CB19F9AB918A}"/>
          </ac:spMkLst>
        </pc:spChg>
        <pc:spChg chg="add del">
          <ac:chgData name="Edlira Dashi" userId="0f602b31-5b3a-4c54-a428-94ef3c2a5392" providerId="ADAL" clId="{EF5311C7-A264-47C4-A159-645D08FB3FA6}" dt="2022-11-07T12:20:34.056" v="1414" actId="26606"/>
          <ac:spMkLst>
            <pc:docMk/>
            <pc:sldMk cId="509527743" sldId="358"/>
            <ac:spMk id="28" creationId="{063BBA22-50EA-4C4D-BE05-F1CE4E63AA56}"/>
          </ac:spMkLst>
        </pc:spChg>
        <pc:spChg chg="add del">
          <ac:chgData name="Edlira Dashi" userId="0f602b31-5b3a-4c54-a428-94ef3c2a5392" providerId="ADAL" clId="{EF5311C7-A264-47C4-A159-645D08FB3FA6}" dt="2022-11-07T12:20:56.670" v="1416" actId="26606"/>
          <ac:spMkLst>
            <pc:docMk/>
            <pc:sldMk cId="509527743" sldId="358"/>
            <ac:spMk id="30" creationId="{2E442304-DDBD-4F7B-8017-36BCC863FB40}"/>
          </ac:spMkLst>
        </pc:spChg>
        <pc:spChg chg="add del">
          <ac:chgData name="Edlira Dashi" userId="0f602b31-5b3a-4c54-a428-94ef3c2a5392" providerId="ADAL" clId="{EF5311C7-A264-47C4-A159-645D08FB3FA6}" dt="2022-11-07T12:20:56.670" v="1416" actId="26606"/>
          <ac:spMkLst>
            <pc:docMk/>
            <pc:sldMk cId="509527743" sldId="358"/>
            <ac:spMk id="31" creationId="{5E107275-3853-46FD-A241-DE4355A42675}"/>
          </ac:spMkLst>
        </pc:spChg>
        <pc:spChg chg="add">
          <ac:chgData name="Edlira Dashi" userId="0f602b31-5b3a-4c54-a428-94ef3c2a5392" providerId="ADAL" clId="{EF5311C7-A264-47C4-A159-645D08FB3FA6}" dt="2022-11-07T12:20:56.880" v="1417" actId="26606"/>
          <ac:spMkLst>
            <pc:docMk/>
            <pc:sldMk cId="509527743" sldId="358"/>
            <ac:spMk id="33" creationId="{BACC6370-2D7E-4714-9D71-7542949D7D5D}"/>
          </ac:spMkLst>
        </pc:spChg>
        <pc:spChg chg="add">
          <ac:chgData name="Edlira Dashi" userId="0f602b31-5b3a-4c54-a428-94ef3c2a5392" providerId="ADAL" clId="{EF5311C7-A264-47C4-A159-645D08FB3FA6}" dt="2022-11-07T12:20:56.880" v="1417" actId="26606"/>
          <ac:spMkLst>
            <pc:docMk/>
            <pc:sldMk cId="509527743" sldId="358"/>
            <ac:spMk id="34" creationId="{F68B3F68-107C-434F-AA38-110D5EA91B85}"/>
          </ac:spMkLst>
        </pc:spChg>
        <pc:spChg chg="add">
          <ac:chgData name="Edlira Dashi" userId="0f602b31-5b3a-4c54-a428-94ef3c2a5392" providerId="ADAL" clId="{EF5311C7-A264-47C4-A159-645D08FB3FA6}" dt="2022-11-07T12:20:56.880" v="1417" actId="26606"/>
          <ac:spMkLst>
            <pc:docMk/>
            <pc:sldMk cId="509527743" sldId="358"/>
            <ac:spMk id="35" creationId="{AAD0DBB9-1A4B-4391-81D4-CB19F9AB918A}"/>
          </ac:spMkLst>
        </pc:spChg>
        <pc:spChg chg="add">
          <ac:chgData name="Edlira Dashi" userId="0f602b31-5b3a-4c54-a428-94ef3c2a5392" providerId="ADAL" clId="{EF5311C7-A264-47C4-A159-645D08FB3FA6}" dt="2022-11-07T12:20:56.880" v="1417" actId="26606"/>
          <ac:spMkLst>
            <pc:docMk/>
            <pc:sldMk cId="509527743" sldId="358"/>
            <ac:spMk id="36" creationId="{063BBA22-50EA-4C4D-BE05-F1CE4E63AA56}"/>
          </ac:spMkLst>
        </pc:spChg>
        <pc:graphicFrameChg chg="add mod modGraphic">
          <ac:chgData name="Edlira Dashi" userId="0f602b31-5b3a-4c54-a428-94ef3c2a5392" providerId="ADAL" clId="{EF5311C7-A264-47C4-A159-645D08FB3FA6}" dt="2022-11-08T13:17:46.273" v="5828" actId="20577"/>
          <ac:graphicFrameMkLst>
            <pc:docMk/>
            <pc:sldMk cId="509527743" sldId="358"/>
            <ac:graphicFrameMk id="5" creationId="{F4AC7D19-013D-A91B-3856-C78B7FC34B08}"/>
          </ac:graphicFrameMkLst>
        </pc:graphicFrameChg>
        <pc:picChg chg="add mod">
          <ac:chgData name="Edlira Dashi" userId="0f602b31-5b3a-4c54-a428-94ef3c2a5392" providerId="ADAL" clId="{EF5311C7-A264-47C4-A159-645D08FB3FA6}" dt="2022-11-08T13:04:23.993" v="5749"/>
          <ac:picMkLst>
            <pc:docMk/>
            <pc:sldMk cId="509527743" sldId="358"/>
            <ac:picMk id="8" creationId="{2C798477-0D16-44C5-8946-C3902BD74BB9}"/>
          </ac:picMkLst>
        </pc:picChg>
      </pc:sldChg>
      <pc:sldChg chg="addSp delSp modSp new mod ord setBg modClrScheme chgLayout">
        <pc:chgData name="Edlira Dashi" userId="0f602b31-5b3a-4c54-a428-94ef3c2a5392" providerId="ADAL" clId="{EF5311C7-A264-47C4-A159-645D08FB3FA6}" dt="2022-11-08T00:12:50.726" v="4399"/>
        <pc:sldMkLst>
          <pc:docMk/>
          <pc:sldMk cId="2882686030" sldId="359"/>
        </pc:sldMkLst>
        <pc:spChg chg="add del mod ord">
          <ac:chgData name="Edlira Dashi" userId="0f602b31-5b3a-4c54-a428-94ef3c2a5392" providerId="ADAL" clId="{EF5311C7-A264-47C4-A159-645D08FB3FA6}" dt="2022-11-07T11:16:15.058" v="609" actId="700"/>
          <ac:spMkLst>
            <pc:docMk/>
            <pc:sldMk cId="2882686030" sldId="359"/>
            <ac:spMk id="2" creationId="{BC4C160A-5F65-473E-87CF-39B48F4BF4BF}"/>
          </ac:spMkLst>
        </pc:spChg>
        <pc:spChg chg="add del mod ord">
          <ac:chgData name="Edlira Dashi" userId="0f602b31-5b3a-4c54-a428-94ef3c2a5392" providerId="ADAL" clId="{EF5311C7-A264-47C4-A159-645D08FB3FA6}" dt="2022-11-07T11:16:15.058" v="609" actId="700"/>
          <ac:spMkLst>
            <pc:docMk/>
            <pc:sldMk cId="2882686030" sldId="359"/>
            <ac:spMk id="3" creationId="{C8EA1101-95A4-49F6-9833-4FDBB94BF54A}"/>
          </ac:spMkLst>
        </pc:spChg>
        <pc:spChg chg="add mod ord">
          <ac:chgData name="Edlira Dashi" userId="0f602b31-5b3a-4c54-a428-94ef3c2a5392" providerId="ADAL" clId="{EF5311C7-A264-47C4-A159-645D08FB3FA6}" dt="2022-11-07T12:46:18.572" v="1530" actId="26606"/>
          <ac:spMkLst>
            <pc:docMk/>
            <pc:sldMk cId="2882686030" sldId="359"/>
            <ac:spMk id="4" creationId="{79E288CE-5B52-48E9-BD2D-89C47D406398}"/>
          </ac:spMkLst>
        </pc:spChg>
        <pc:spChg chg="add del mod ord">
          <ac:chgData name="Edlira Dashi" userId="0f602b31-5b3a-4c54-a428-94ef3c2a5392" providerId="ADAL" clId="{EF5311C7-A264-47C4-A159-645D08FB3FA6}" dt="2022-11-07T12:46:18.572" v="1530" actId="26606"/>
          <ac:spMkLst>
            <pc:docMk/>
            <pc:sldMk cId="2882686030" sldId="359"/>
            <ac:spMk id="5" creationId="{AA575536-8513-4CF8-9551-32187DA62B4D}"/>
          </ac:spMkLst>
        </pc:spChg>
        <pc:spChg chg="add">
          <ac:chgData name="Edlira Dashi" userId="0f602b31-5b3a-4c54-a428-94ef3c2a5392" providerId="ADAL" clId="{EF5311C7-A264-47C4-A159-645D08FB3FA6}" dt="2022-11-07T12:46:18.572" v="1530" actId="26606"/>
          <ac:spMkLst>
            <pc:docMk/>
            <pc:sldMk cId="2882686030" sldId="359"/>
            <ac:spMk id="11" creationId="{DC8C3900-B8A1-4965-88E6-CBCBFE067207}"/>
          </ac:spMkLst>
        </pc:spChg>
        <pc:graphicFrameChg chg="add mod">
          <ac:chgData name="Edlira Dashi" userId="0f602b31-5b3a-4c54-a428-94ef3c2a5392" providerId="ADAL" clId="{EF5311C7-A264-47C4-A159-645D08FB3FA6}" dt="2022-11-07T12:46:28.507" v="1531" actId="12100"/>
          <ac:graphicFrameMkLst>
            <pc:docMk/>
            <pc:sldMk cId="2882686030" sldId="359"/>
            <ac:graphicFrameMk id="7" creationId="{12836370-B89D-D136-CA2F-A62CE3E0A971}"/>
          </ac:graphicFrameMkLst>
        </pc:graphicFrameChg>
      </pc:sldChg>
      <pc:sldChg chg="new del">
        <pc:chgData name="Edlira Dashi" userId="0f602b31-5b3a-4c54-a428-94ef3c2a5392" providerId="ADAL" clId="{EF5311C7-A264-47C4-A159-645D08FB3FA6}" dt="2022-11-07T11:54:48.242" v="849" actId="47"/>
        <pc:sldMkLst>
          <pc:docMk/>
          <pc:sldMk cId="1895442163" sldId="360"/>
        </pc:sldMkLst>
      </pc:sldChg>
      <pc:sldChg chg="modSp new del mod">
        <pc:chgData name="Edlira Dashi" userId="0f602b31-5b3a-4c54-a428-94ef3c2a5392" providerId="ADAL" clId="{EF5311C7-A264-47C4-A159-645D08FB3FA6}" dt="2022-11-07T22:54:40.733" v="2781" actId="47"/>
        <pc:sldMkLst>
          <pc:docMk/>
          <pc:sldMk cId="1032914486" sldId="361"/>
        </pc:sldMkLst>
        <pc:spChg chg="mod">
          <ac:chgData name="Edlira Dashi" userId="0f602b31-5b3a-4c54-a428-94ef3c2a5392" providerId="ADAL" clId="{EF5311C7-A264-47C4-A159-645D08FB3FA6}" dt="2022-11-07T11:54:51.988" v="863" actId="20577"/>
          <ac:spMkLst>
            <pc:docMk/>
            <pc:sldMk cId="1032914486" sldId="361"/>
            <ac:spMk id="2" creationId="{9C1CF9EF-6BD3-4EA7-898F-DAF983355F54}"/>
          </ac:spMkLst>
        </pc:spChg>
      </pc:sldChg>
      <pc:sldChg chg="new del">
        <pc:chgData name="Edlira Dashi" userId="0f602b31-5b3a-4c54-a428-94ef3c2a5392" providerId="ADAL" clId="{EF5311C7-A264-47C4-A159-645D08FB3FA6}" dt="2022-11-07T11:57:07.478" v="886" actId="47"/>
        <pc:sldMkLst>
          <pc:docMk/>
          <pc:sldMk cId="2688872846" sldId="362"/>
        </pc:sldMkLst>
      </pc:sldChg>
      <pc:sldChg chg="addSp delSp modSp new mod ord setBg">
        <pc:chgData name="Edlira Dashi" userId="0f602b31-5b3a-4c54-a428-94ef3c2a5392" providerId="ADAL" clId="{EF5311C7-A264-47C4-A159-645D08FB3FA6}" dt="2022-11-08T13:03:01.454" v="5727" actId="1076"/>
        <pc:sldMkLst>
          <pc:docMk/>
          <pc:sldMk cId="3844051874" sldId="362"/>
        </pc:sldMkLst>
        <pc:spChg chg="mod">
          <ac:chgData name="Edlira Dashi" userId="0f602b31-5b3a-4c54-a428-94ef3c2a5392" providerId="ADAL" clId="{EF5311C7-A264-47C4-A159-645D08FB3FA6}" dt="2022-11-07T23:47:25.199" v="4018" actId="26606"/>
          <ac:spMkLst>
            <pc:docMk/>
            <pc:sldMk cId="3844051874" sldId="362"/>
            <ac:spMk id="2" creationId="{EE60D67D-9231-45F6-83B6-0B4377943EB2}"/>
          </ac:spMkLst>
        </pc:spChg>
        <pc:spChg chg="del">
          <ac:chgData name="Edlira Dashi" userId="0f602b31-5b3a-4c54-a428-94ef3c2a5392" providerId="ADAL" clId="{EF5311C7-A264-47C4-A159-645D08FB3FA6}" dt="2022-11-07T12:12:29.930" v="1309" actId="1032"/>
          <ac:spMkLst>
            <pc:docMk/>
            <pc:sldMk cId="3844051874" sldId="362"/>
            <ac:spMk id="3" creationId="{ED2CF007-C298-4A46-A3E4-2C91B941F799}"/>
          </ac:spMkLst>
        </pc:spChg>
        <pc:spChg chg="add">
          <ac:chgData name="Edlira Dashi" userId="0f602b31-5b3a-4c54-a428-94ef3c2a5392" providerId="ADAL" clId="{EF5311C7-A264-47C4-A159-645D08FB3FA6}" dt="2022-11-07T23:47:25.199" v="4018" actId="26606"/>
          <ac:spMkLst>
            <pc:docMk/>
            <pc:sldMk cId="3844051874" sldId="362"/>
            <ac:spMk id="9" creationId="{955A2079-FA98-4876-80F0-72364A7D2EA4}"/>
          </ac:spMkLst>
        </pc:spChg>
        <pc:graphicFrameChg chg="add mod modGraphic">
          <ac:chgData name="Edlira Dashi" userId="0f602b31-5b3a-4c54-a428-94ef3c2a5392" providerId="ADAL" clId="{EF5311C7-A264-47C4-A159-645D08FB3FA6}" dt="2022-11-08T13:02:52.836" v="5724" actId="1076"/>
          <ac:graphicFrameMkLst>
            <pc:docMk/>
            <pc:sldMk cId="3844051874" sldId="362"/>
            <ac:graphicFrameMk id="4" creationId="{131CF256-5822-4754-B300-2ECB343BA978}"/>
          </ac:graphicFrameMkLst>
        </pc:graphicFrameChg>
        <pc:picChg chg="add mod">
          <ac:chgData name="Edlira Dashi" userId="0f602b31-5b3a-4c54-a428-94ef3c2a5392" providerId="ADAL" clId="{EF5311C7-A264-47C4-A159-645D08FB3FA6}" dt="2022-11-08T13:03:01.454" v="5727" actId="1076"/>
          <ac:picMkLst>
            <pc:docMk/>
            <pc:sldMk cId="3844051874" sldId="362"/>
            <ac:picMk id="5" creationId="{F6F67A8D-1799-4050-B637-D2B4B52F07CD}"/>
          </ac:picMkLst>
        </pc:picChg>
      </pc:sldChg>
      <pc:sldChg chg="modSp new del mod">
        <pc:chgData name="Edlira Dashi" userId="0f602b31-5b3a-4c54-a428-94ef3c2a5392" providerId="ADAL" clId="{EF5311C7-A264-47C4-A159-645D08FB3FA6}" dt="2022-11-07T23:31:03.890" v="3667" actId="47"/>
        <pc:sldMkLst>
          <pc:docMk/>
          <pc:sldMk cId="2789345796" sldId="363"/>
        </pc:sldMkLst>
        <pc:spChg chg="mod">
          <ac:chgData name="Edlira Dashi" userId="0f602b31-5b3a-4c54-a428-94ef3c2a5392" providerId="ADAL" clId="{EF5311C7-A264-47C4-A159-645D08FB3FA6}" dt="2022-11-07T12:52:49.694" v="1615" actId="20577"/>
          <ac:spMkLst>
            <pc:docMk/>
            <pc:sldMk cId="2789345796" sldId="363"/>
            <ac:spMk id="2" creationId="{7AF3381C-4619-4990-B580-C16A6D1032B5}"/>
          </ac:spMkLst>
        </pc:spChg>
      </pc:sldChg>
      <pc:sldChg chg="addSp delSp modSp new del mod modClrScheme chgLayout">
        <pc:chgData name="Edlira Dashi" userId="0f602b31-5b3a-4c54-a428-94ef3c2a5392" providerId="ADAL" clId="{EF5311C7-A264-47C4-A159-645D08FB3FA6}" dt="2022-11-07T23:28:42.287" v="3313" actId="2696"/>
        <pc:sldMkLst>
          <pc:docMk/>
          <pc:sldMk cId="1113239987" sldId="364"/>
        </pc:sldMkLst>
        <pc:spChg chg="del mod ord">
          <ac:chgData name="Edlira Dashi" userId="0f602b31-5b3a-4c54-a428-94ef3c2a5392" providerId="ADAL" clId="{EF5311C7-A264-47C4-A159-645D08FB3FA6}" dt="2022-11-07T12:52:58.657" v="1617" actId="700"/>
          <ac:spMkLst>
            <pc:docMk/>
            <pc:sldMk cId="1113239987" sldId="364"/>
            <ac:spMk id="2" creationId="{2ECD8E5C-24EA-4999-ADFC-196E43E625D3}"/>
          </ac:spMkLst>
        </pc:spChg>
        <pc:spChg chg="del mod ord">
          <ac:chgData name="Edlira Dashi" userId="0f602b31-5b3a-4c54-a428-94ef3c2a5392" providerId="ADAL" clId="{EF5311C7-A264-47C4-A159-645D08FB3FA6}" dt="2022-11-07T12:52:58.657" v="1617" actId="700"/>
          <ac:spMkLst>
            <pc:docMk/>
            <pc:sldMk cId="1113239987" sldId="364"/>
            <ac:spMk id="3" creationId="{0E28A13B-F2E6-4F2E-B2DF-13365DD1690C}"/>
          </ac:spMkLst>
        </pc:spChg>
        <pc:spChg chg="add mod ord">
          <ac:chgData name="Edlira Dashi" userId="0f602b31-5b3a-4c54-a428-94ef3c2a5392" providerId="ADAL" clId="{EF5311C7-A264-47C4-A159-645D08FB3FA6}" dt="2022-11-07T12:53:43.652" v="1773" actId="20577"/>
          <ac:spMkLst>
            <pc:docMk/>
            <pc:sldMk cId="1113239987" sldId="364"/>
            <ac:spMk id="4" creationId="{DB888DD5-2ED5-4CFF-8831-ED60425C061B}"/>
          </ac:spMkLst>
        </pc:spChg>
        <pc:spChg chg="add mod ord">
          <ac:chgData name="Edlira Dashi" userId="0f602b31-5b3a-4c54-a428-94ef3c2a5392" providerId="ADAL" clId="{EF5311C7-A264-47C4-A159-645D08FB3FA6}" dt="2022-11-07T12:54:37.525" v="1993" actId="20577"/>
          <ac:spMkLst>
            <pc:docMk/>
            <pc:sldMk cId="1113239987" sldId="364"/>
            <ac:spMk id="5" creationId="{575E0545-D462-4F48-BB51-3D3798E2B38A}"/>
          </ac:spMkLst>
        </pc:spChg>
      </pc:sldChg>
      <pc:sldChg chg="addSp delSp modSp add del mod setBg">
        <pc:chgData name="Edlira Dashi" userId="0f602b31-5b3a-4c54-a428-94ef3c2a5392" providerId="ADAL" clId="{EF5311C7-A264-47C4-A159-645D08FB3FA6}" dt="2022-11-09T06:54:06.178" v="6099" actId="47"/>
        <pc:sldMkLst>
          <pc:docMk/>
          <pc:sldMk cId="3347864264" sldId="364"/>
        </pc:sldMkLst>
        <pc:spChg chg="mod">
          <ac:chgData name="Edlira Dashi" userId="0f602b31-5b3a-4c54-a428-94ef3c2a5392" providerId="ADAL" clId="{EF5311C7-A264-47C4-A159-645D08FB3FA6}" dt="2022-11-07T23:30:44.703" v="3665" actId="26606"/>
          <ac:spMkLst>
            <pc:docMk/>
            <pc:sldMk cId="3347864264" sldId="364"/>
            <ac:spMk id="4" creationId="{DB888DD5-2ED5-4CFF-8831-ED60425C061B}"/>
          </ac:spMkLst>
        </pc:spChg>
        <pc:spChg chg="add del mod">
          <ac:chgData name="Edlira Dashi" userId="0f602b31-5b3a-4c54-a428-94ef3c2a5392" providerId="ADAL" clId="{EF5311C7-A264-47C4-A159-645D08FB3FA6}" dt="2022-11-07T23:30:44.703" v="3665" actId="26606"/>
          <ac:spMkLst>
            <pc:docMk/>
            <pc:sldMk cId="3347864264" sldId="364"/>
            <ac:spMk id="5" creationId="{575E0545-D462-4F48-BB51-3D3798E2B38A}"/>
          </ac:spMkLst>
        </pc:spChg>
        <pc:spChg chg="add del">
          <ac:chgData name="Edlira Dashi" userId="0f602b31-5b3a-4c54-a428-94ef3c2a5392" providerId="ADAL" clId="{EF5311C7-A264-47C4-A159-645D08FB3FA6}" dt="2022-11-07T23:30:44.669" v="3664" actId="26606"/>
          <ac:spMkLst>
            <pc:docMk/>
            <pc:sldMk cId="3347864264" sldId="364"/>
            <ac:spMk id="10" creationId="{1B15ED52-F352-441B-82BF-E0EA34836D08}"/>
          </ac:spMkLst>
        </pc:spChg>
        <pc:spChg chg="add del">
          <ac:chgData name="Edlira Dashi" userId="0f602b31-5b3a-4c54-a428-94ef3c2a5392" providerId="ADAL" clId="{EF5311C7-A264-47C4-A159-645D08FB3FA6}" dt="2022-11-07T23:30:39.789" v="3662" actId="26606"/>
          <ac:spMkLst>
            <pc:docMk/>
            <pc:sldMk cId="3347864264" sldId="364"/>
            <ac:spMk id="11" creationId="{CB49665F-0298-4449-8D2D-209989CB9EE3}"/>
          </ac:spMkLst>
        </pc:spChg>
        <pc:spChg chg="add del">
          <ac:chgData name="Edlira Dashi" userId="0f602b31-5b3a-4c54-a428-94ef3c2a5392" providerId="ADAL" clId="{EF5311C7-A264-47C4-A159-645D08FB3FA6}" dt="2022-11-07T23:30:44.669" v="3664" actId="26606"/>
          <ac:spMkLst>
            <pc:docMk/>
            <pc:sldMk cId="3347864264" sldId="364"/>
            <ac:spMk id="12" creationId="{3B2E3793-BFE6-45A2-9B7B-E18844431C99}"/>
          </ac:spMkLst>
        </pc:spChg>
        <pc:spChg chg="add del">
          <ac:chgData name="Edlira Dashi" userId="0f602b31-5b3a-4c54-a428-94ef3c2a5392" providerId="ADAL" clId="{EF5311C7-A264-47C4-A159-645D08FB3FA6}" dt="2022-11-07T23:30:39.789" v="3662" actId="26606"/>
          <ac:spMkLst>
            <pc:docMk/>
            <pc:sldMk cId="3347864264" sldId="364"/>
            <ac:spMk id="13" creationId="{A71EEC14-174A-46FA-B046-474750457130}"/>
          </ac:spMkLst>
        </pc:spChg>
        <pc:spChg chg="add del">
          <ac:chgData name="Edlira Dashi" userId="0f602b31-5b3a-4c54-a428-94ef3c2a5392" providerId="ADAL" clId="{EF5311C7-A264-47C4-A159-645D08FB3FA6}" dt="2022-11-07T23:30:44.669" v="3664" actId="26606"/>
          <ac:spMkLst>
            <pc:docMk/>
            <pc:sldMk cId="3347864264" sldId="364"/>
            <ac:spMk id="14" creationId="{BC4C4868-CB8F-4AF9-9CDB-8108F2C19B67}"/>
          </ac:spMkLst>
        </pc:spChg>
        <pc:spChg chg="add">
          <ac:chgData name="Edlira Dashi" userId="0f602b31-5b3a-4c54-a428-94ef3c2a5392" providerId="ADAL" clId="{EF5311C7-A264-47C4-A159-645D08FB3FA6}" dt="2022-11-07T23:30:44.703" v="3665" actId="26606"/>
          <ac:spMkLst>
            <pc:docMk/>
            <pc:sldMk cId="3347864264" sldId="364"/>
            <ac:spMk id="17" creationId="{063BBA22-50EA-4C4D-BE05-F1CE4E63AA56}"/>
          </ac:spMkLst>
        </pc:spChg>
        <pc:spChg chg="add del">
          <ac:chgData name="Edlira Dashi" userId="0f602b31-5b3a-4c54-a428-94ef3c2a5392" providerId="ADAL" clId="{EF5311C7-A264-47C4-A159-645D08FB3FA6}" dt="2022-11-07T23:30:44.669" v="3664" actId="26606"/>
          <ac:spMkLst>
            <pc:docMk/>
            <pc:sldMk cId="3347864264" sldId="364"/>
            <ac:spMk id="18" creationId="{53E5B1A8-3AC9-4BD1-9BBC-78CA94F2D1BA}"/>
          </ac:spMkLst>
        </pc:spChg>
        <pc:spChg chg="add del">
          <ac:chgData name="Edlira Dashi" userId="0f602b31-5b3a-4c54-a428-94ef3c2a5392" providerId="ADAL" clId="{EF5311C7-A264-47C4-A159-645D08FB3FA6}" dt="2022-11-07T23:30:44.669" v="3664" actId="26606"/>
          <ac:spMkLst>
            <pc:docMk/>
            <pc:sldMk cId="3347864264" sldId="364"/>
            <ac:spMk id="28" creationId="{375E0459-6403-40CD-989D-56A4407CA12E}"/>
          </ac:spMkLst>
        </pc:spChg>
        <pc:spChg chg="add del">
          <ac:chgData name="Edlira Dashi" userId="0f602b31-5b3a-4c54-a428-94ef3c2a5392" providerId="ADAL" clId="{EF5311C7-A264-47C4-A159-645D08FB3FA6}" dt="2022-11-07T23:30:44.669" v="3664" actId="26606"/>
          <ac:spMkLst>
            <pc:docMk/>
            <pc:sldMk cId="3347864264" sldId="364"/>
            <ac:spMk id="29" creationId="{575E0545-D462-4F48-BB51-3D3798E2B38A}"/>
          </ac:spMkLst>
        </pc:spChg>
        <pc:spChg chg="add">
          <ac:chgData name="Edlira Dashi" userId="0f602b31-5b3a-4c54-a428-94ef3c2a5392" providerId="ADAL" clId="{EF5311C7-A264-47C4-A159-645D08FB3FA6}" dt="2022-11-07T23:30:44.703" v="3665" actId="26606"/>
          <ac:spMkLst>
            <pc:docMk/>
            <pc:sldMk cId="3347864264" sldId="364"/>
            <ac:spMk id="31" creationId="{BACC6370-2D7E-4714-9D71-7542949D7D5D}"/>
          </ac:spMkLst>
        </pc:spChg>
        <pc:spChg chg="add">
          <ac:chgData name="Edlira Dashi" userId="0f602b31-5b3a-4c54-a428-94ef3c2a5392" providerId="ADAL" clId="{EF5311C7-A264-47C4-A159-645D08FB3FA6}" dt="2022-11-07T23:30:44.703" v="3665" actId="26606"/>
          <ac:spMkLst>
            <pc:docMk/>
            <pc:sldMk cId="3347864264" sldId="364"/>
            <ac:spMk id="32" creationId="{F68B3F68-107C-434F-AA38-110D5EA91B85}"/>
          </ac:spMkLst>
        </pc:spChg>
        <pc:spChg chg="add">
          <ac:chgData name="Edlira Dashi" userId="0f602b31-5b3a-4c54-a428-94ef3c2a5392" providerId="ADAL" clId="{EF5311C7-A264-47C4-A159-645D08FB3FA6}" dt="2022-11-07T23:30:44.703" v="3665" actId="26606"/>
          <ac:spMkLst>
            <pc:docMk/>
            <pc:sldMk cId="3347864264" sldId="364"/>
            <ac:spMk id="33" creationId="{AAD0DBB9-1A4B-4391-81D4-CB19F9AB918A}"/>
          </ac:spMkLst>
        </pc:spChg>
        <pc:grpChg chg="add del">
          <ac:chgData name="Edlira Dashi" userId="0f602b31-5b3a-4c54-a428-94ef3c2a5392" providerId="ADAL" clId="{EF5311C7-A264-47C4-A159-645D08FB3FA6}" dt="2022-11-07T23:30:39.789" v="3662" actId="26606"/>
          <ac:grpSpMkLst>
            <pc:docMk/>
            <pc:sldMk cId="3347864264" sldId="364"/>
            <ac:grpSpMk id="15" creationId="{EEB6CB95-E653-4C6C-AE51-62FD848E8D5B}"/>
          </ac:grpSpMkLst>
        </pc:grpChg>
        <pc:grpChg chg="add del">
          <ac:chgData name="Edlira Dashi" userId="0f602b31-5b3a-4c54-a428-94ef3c2a5392" providerId="ADAL" clId="{EF5311C7-A264-47C4-A159-645D08FB3FA6}" dt="2022-11-07T23:30:39.789" v="3662" actId="26606"/>
          <ac:grpSpMkLst>
            <pc:docMk/>
            <pc:sldMk cId="3347864264" sldId="364"/>
            <ac:grpSpMk id="19" creationId="{43F5E015-E085-4624-B431-B42414448684}"/>
          </ac:grpSpMkLst>
        </pc:grpChg>
        <pc:graphicFrameChg chg="add del">
          <ac:chgData name="Edlira Dashi" userId="0f602b31-5b3a-4c54-a428-94ef3c2a5392" providerId="ADAL" clId="{EF5311C7-A264-47C4-A159-645D08FB3FA6}" dt="2022-11-07T23:30:39.789" v="3662" actId="26606"/>
          <ac:graphicFrameMkLst>
            <pc:docMk/>
            <pc:sldMk cId="3347864264" sldId="364"/>
            <ac:graphicFrameMk id="7" creationId="{3C13A323-B23F-12B6-3EAA-ADC21B2CD7B8}"/>
          </ac:graphicFrameMkLst>
        </pc:graphicFrameChg>
        <pc:graphicFrameChg chg="add mod">
          <ac:chgData name="Edlira Dashi" userId="0f602b31-5b3a-4c54-a428-94ef3c2a5392" providerId="ADAL" clId="{EF5311C7-A264-47C4-A159-645D08FB3FA6}" dt="2022-11-08T13:04:30.721" v="5750" actId="14100"/>
          <ac:graphicFrameMkLst>
            <pc:docMk/>
            <pc:sldMk cId="3347864264" sldId="364"/>
            <ac:graphicFrameMk id="34" creationId="{39444E64-BD6A-58D0-5A9C-8FC00F185936}"/>
          </ac:graphicFrameMkLst>
        </pc:graphicFrameChg>
        <pc:picChg chg="add mod">
          <ac:chgData name="Edlira Dashi" userId="0f602b31-5b3a-4c54-a428-94ef3c2a5392" providerId="ADAL" clId="{EF5311C7-A264-47C4-A159-645D08FB3FA6}" dt="2022-11-08T13:04:32.119" v="5751"/>
          <ac:picMkLst>
            <pc:docMk/>
            <pc:sldMk cId="3347864264" sldId="364"/>
            <ac:picMk id="8" creationId="{E0104744-B5A5-4A3F-925A-C68F1DAD81FE}"/>
          </ac:picMkLst>
        </pc:picChg>
      </pc:sldChg>
      <pc:sldChg chg="addSp delSp add del setBg delDesignElem">
        <pc:chgData name="Edlira Dashi" userId="0f602b31-5b3a-4c54-a428-94ef3c2a5392" providerId="ADAL" clId="{EF5311C7-A264-47C4-A159-645D08FB3FA6}" dt="2022-11-07T23:38:25.265" v="3862"/>
        <pc:sldMkLst>
          <pc:docMk/>
          <pc:sldMk cId="3878136169" sldId="364"/>
        </pc:sldMkLst>
        <pc:spChg chg="add del">
          <ac:chgData name="Edlira Dashi" userId="0f602b31-5b3a-4c54-a428-94ef3c2a5392" providerId="ADAL" clId="{EF5311C7-A264-47C4-A159-645D08FB3FA6}" dt="2022-11-07T23:38:25.265" v="3862"/>
          <ac:spMkLst>
            <pc:docMk/>
            <pc:sldMk cId="3878136169" sldId="364"/>
            <ac:spMk id="17" creationId="{063BBA22-50EA-4C4D-BE05-F1CE4E63AA56}"/>
          </ac:spMkLst>
        </pc:spChg>
        <pc:spChg chg="add del">
          <ac:chgData name="Edlira Dashi" userId="0f602b31-5b3a-4c54-a428-94ef3c2a5392" providerId="ADAL" clId="{EF5311C7-A264-47C4-A159-645D08FB3FA6}" dt="2022-11-07T23:38:25.265" v="3862"/>
          <ac:spMkLst>
            <pc:docMk/>
            <pc:sldMk cId="3878136169" sldId="364"/>
            <ac:spMk id="31" creationId="{BACC6370-2D7E-4714-9D71-7542949D7D5D}"/>
          </ac:spMkLst>
        </pc:spChg>
        <pc:spChg chg="add del">
          <ac:chgData name="Edlira Dashi" userId="0f602b31-5b3a-4c54-a428-94ef3c2a5392" providerId="ADAL" clId="{EF5311C7-A264-47C4-A159-645D08FB3FA6}" dt="2022-11-07T23:38:25.265" v="3862"/>
          <ac:spMkLst>
            <pc:docMk/>
            <pc:sldMk cId="3878136169" sldId="364"/>
            <ac:spMk id="32" creationId="{F68B3F68-107C-434F-AA38-110D5EA91B85}"/>
          </ac:spMkLst>
        </pc:spChg>
        <pc:spChg chg="add del">
          <ac:chgData name="Edlira Dashi" userId="0f602b31-5b3a-4c54-a428-94ef3c2a5392" providerId="ADAL" clId="{EF5311C7-A264-47C4-A159-645D08FB3FA6}" dt="2022-11-07T23:38:25.265" v="3862"/>
          <ac:spMkLst>
            <pc:docMk/>
            <pc:sldMk cId="3878136169" sldId="364"/>
            <ac:spMk id="33" creationId="{AAD0DBB9-1A4B-4391-81D4-CB19F9AB918A}"/>
          </ac:spMkLst>
        </pc:spChg>
      </pc:sldChg>
      <pc:sldChg chg="addSp delSp modSp add mod setBg chgLayout modNotesTx">
        <pc:chgData name="Edlira Dashi" userId="0f602b31-5b3a-4c54-a428-94ef3c2a5392" providerId="ADAL" clId="{EF5311C7-A264-47C4-A159-645D08FB3FA6}" dt="2022-11-08T13:02:46.289" v="5723" actId="14100"/>
        <pc:sldMkLst>
          <pc:docMk/>
          <pc:sldMk cId="727064390" sldId="365"/>
        </pc:sldMkLst>
        <pc:spChg chg="mod ord">
          <ac:chgData name="Edlira Dashi" userId="0f602b31-5b3a-4c54-a428-94ef3c2a5392" providerId="ADAL" clId="{EF5311C7-A264-47C4-A159-645D08FB3FA6}" dt="2022-11-08T11:04:02.721" v="4610" actId="14100"/>
          <ac:spMkLst>
            <pc:docMk/>
            <pc:sldMk cId="727064390" sldId="365"/>
            <ac:spMk id="2" creationId="{4D2916FA-42F7-4A4D-A513-4A90BB8B6A69}"/>
          </ac:spMkLst>
        </pc:spChg>
        <pc:spChg chg="del mod ord">
          <ac:chgData name="Edlira Dashi" userId="0f602b31-5b3a-4c54-a428-94ef3c2a5392" providerId="ADAL" clId="{EF5311C7-A264-47C4-A159-645D08FB3FA6}" dt="2022-11-07T23:34:22.242" v="3838" actId="26606"/>
          <ac:spMkLst>
            <pc:docMk/>
            <pc:sldMk cId="727064390" sldId="365"/>
            <ac:spMk id="3" creationId="{32E9AB36-A8B5-4401-9C35-35A1499EF52F}"/>
          </ac:spMkLst>
        </pc:spChg>
        <pc:spChg chg="add del mod ord">
          <ac:chgData name="Edlira Dashi" userId="0f602b31-5b3a-4c54-a428-94ef3c2a5392" providerId="ADAL" clId="{EF5311C7-A264-47C4-A159-645D08FB3FA6}" dt="2022-11-07T23:34:54.090" v="3844" actId="478"/>
          <ac:spMkLst>
            <pc:docMk/>
            <pc:sldMk cId="727064390" sldId="365"/>
            <ac:spMk id="4" creationId="{92F4E5F9-7D05-4C95-958F-3C60A099DA1A}"/>
          </ac:spMkLst>
        </pc:spChg>
        <pc:spChg chg="add del">
          <ac:chgData name="Edlira Dashi" userId="0f602b31-5b3a-4c54-a428-94ef3c2a5392" providerId="ADAL" clId="{EF5311C7-A264-47C4-A159-645D08FB3FA6}" dt="2022-11-07T23:35:08.178" v="3846" actId="26606"/>
          <ac:spMkLst>
            <pc:docMk/>
            <pc:sldMk cId="727064390" sldId="365"/>
            <ac:spMk id="11" creationId="{BACC6370-2D7E-4714-9D71-7542949D7D5D}"/>
          </ac:spMkLst>
        </pc:spChg>
        <pc:spChg chg="add del">
          <ac:chgData name="Edlira Dashi" userId="0f602b31-5b3a-4c54-a428-94ef3c2a5392" providerId="ADAL" clId="{EF5311C7-A264-47C4-A159-645D08FB3FA6}" dt="2022-11-07T23:35:08.178" v="3846" actId="26606"/>
          <ac:spMkLst>
            <pc:docMk/>
            <pc:sldMk cId="727064390" sldId="365"/>
            <ac:spMk id="13" creationId="{F68B3F68-107C-434F-AA38-110D5EA91B85}"/>
          </ac:spMkLst>
        </pc:spChg>
        <pc:spChg chg="add del">
          <ac:chgData name="Edlira Dashi" userId="0f602b31-5b3a-4c54-a428-94ef3c2a5392" providerId="ADAL" clId="{EF5311C7-A264-47C4-A159-645D08FB3FA6}" dt="2022-11-07T23:35:08.178" v="3846" actId="26606"/>
          <ac:spMkLst>
            <pc:docMk/>
            <pc:sldMk cId="727064390" sldId="365"/>
            <ac:spMk id="15" creationId="{AAD0DBB9-1A4B-4391-81D4-CB19F9AB918A}"/>
          </ac:spMkLst>
        </pc:spChg>
        <pc:spChg chg="add del">
          <ac:chgData name="Edlira Dashi" userId="0f602b31-5b3a-4c54-a428-94ef3c2a5392" providerId="ADAL" clId="{EF5311C7-A264-47C4-A159-645D08FB3FA6}" dt="2022-11-07T23:35:08.178" v="3846" actId="26606"/>
          <ac:spMkLst>
            <pc:docMk/>
            <pc:sldMk cId="727064390" sldId="365"/>
            <ac:spMk id="17" creationId="{063BBA22-50EA-4C4D-BE05-F1CE4E63AA56}"/>
          </ac:spMkLst>
        </pc:spChg>
        <pc:graphicFrameChg chg="add mod modGraphic">
          <ac:chgData name="Edlira Dashi" userId="0f602b31-5b3a-4c54-a428-94ef3c2a5392" providerId="ADAL" clId="{EF5311C7-A264-47C4-A159-645D08FB3FA6}" dt="2022-11-08T13:02:46.289" v="5723" actId="14100"/>
          <ac:graphicFrameMkLst>
            <pc:docMk/>
            <pc:sldMk cId="727064390" sldId="365"/>
            <ac:graphicFrameMk id="6" creationId="{039B30BE-2468-42F9-C4D8-9F30B07C3B7F}"/>
          </ac:graphicFrameMkLst>
        </pc:graphicFrameChg>
        <pc:picChg chg="add mod">
          <ac:chgData name="Edlira Dashi" userId="0f602b31-5b3a-4c54-a428-94ef3c2a5392" providerId="ADAL" clId="{EF5311C7-A264-47C4-A159-645D08FB3FA6}" dt="2022-11-08T13:02:34.809" v="5720"/>
          <ac:picMkLst>
            <pc:docMk/>
            <pc:sldMk cId="727064390" sldId="365"/>
            <ac:picMk id="4" creationId="{E67C57F9-79F1-4D65-8A1B-F10FF8755CBC}"/>
          </ac:picMkLst>
        </pc:picChg>
      </pc:sldChg>
      <pc:sldChg chg="delSp modSp new del mod">
        <pc:chgData name="Edlira Dashi" userId="0f602b31-5b3a-4c54-a428-94ef3c2a5392" providerId="ADAL" clId="{EF5311C7-A264-47C4-A159-645D08FB3FA6}" dt="2022-11-07T22:34:49.284" v="2579" actId="2696"/>
        <pc:sldMkLst>
          <pc:docMk/>
          <pc:sldMk cId="1628813551" sldId="365"/>
        </pc:sldMkLst>
        <pc:spChg chg="mod">
          <ac:chgData name="Edlira Dashi" userId="0f602b31-5b3a-4c54-a428-94ef3c2a5392" providerId="ADAL" clId="{EF5311C7-A264-47C4-A159-645D08FB3FA6}" dt="2022-11-07T22:32:20.362" v="2531" actId="20577"/>
          <ac:spMkLst>
            <pc:docMk/>
            <pc:sldMk cId="1628813551" sldId="365"/>
            <ac:spMk id="2" creationId="{4D2916FA-42F7-4A4D-A513-4A90BB8B6A69}"/>
          </ac:spMkLst>
        </pc:spChg>
        <pc:spChg chg="mod">
          <ac:chgData name="Edlira Dashi" userId="0f602b31-5b3a-4c54-a428-94ef3c2a5392" providerId="ADAL" clId="{EF5311C7-A264-47C4-A159-645D08FB3FA6}" dt="2022-11-07T22:34:01.871" v="2572" actId="27636"/>
          <ac:spMkLst>
            <pc:docMk/>
            <pc:sldMk cId="1628813551" sldId="365"/>
            <ac:spMk id="3" creationId="{32E9AB36-A8B5-4401-9C35-35A1499EF52F}"/>
          </ac:spMkLst>
        </pc:spChg>
        <pc:spChg chg="del mod">
          <ac:chgData name="Edlira Dashi" userId="0f602b31-5b3a-4c54-a428-94ef3c2a5392" providerId="ADAL" clId="{EF5311C7-A264-47C4-A159-645D08FB3FA6}" dt="2022-11-07T22:30:56.627" v="2443" actId="478"/>
          <ac:spMkLst>
            <pc:docMk/>
            <pc:sldMk cId="1628813551" sldId="365"/>
            <ac:spMk id="4" creationId="{338A9505-356F-4739-A2CF-4B71FB231E92}"/>
          </ac:spMkLst>
        </pc:spChg>
      </pc:sldChg>
      <pc:sldChg chg="addSp delSp modSp new mod ord setBg modClrScheme chgLayout modNotesTx">
        <pc:chgData name="Edlira Dashi" userId="0f602b31-5b3a-4c54-a428-94ef3c2a5392" providerId="ADAL" clId="{EF5311C7-A264-47C4-A159-645D08FB3FA6}" dt="2022-11-08T13:06:12.284" v="5819" actId="26606"/>
        <pc:sldMkLst>
          <pc:docMk/>
          <pc:sldMk cId="130654277" sldId="366"/>
        </pc:sldMkLst>
        <pc:spChg chg="mod ord">
          <ac:chgData name="Edlira Dashi" userId="0f602b31-5b3a-4c54-a428-94ef3c2a5392" providerId="ADAL" clId="{EF5311C7-A264-47C4-A159-645D08FB3FA6}" dt="2022-11-08T13:06:12.284" v="5819" actId="26606"/>
          <ac:spMkLst>
            <pc:docMk/>
            <pc:sldMk cId="130654277" sldId="366"/>
            <ac:spMk id="2" creationId="{B8997FF5-4D08-483F-B62C-338CA1C76A8E}"/>
          </ac:spMkLst>
        </pc:spChg>
        <pc:spChg chg="del">
          <ac:chgData name="Edlira Dashi" userId="0f602b31-5b3a-4c54-a428-94ef3c2a5392" providerId="ADAL" clId="{EF5311C7-A264-47C4-A159-645D08FB3FA6}" dt="2022-11-07T21:37:30.481" v="2328"/>
          <ac:spMkLst>
            <pc:docMk/>
            <pc:sldMk cId="130654277" sldId="366"/>
            <ac:spMk id="3" creationId="{F1373868-0FBA-45AB-A045-B25E13FA311C}"/>
          </ac:spMkLst>
        </pc:spChg>
        <pc:spChg chg="add del mod ord">
          <ac:chgData name="Edlira Dashi" userId="0f602b31-5b3a-4c54-a428-94ef3c2a5392" providerId="ADAL" clId="{EF5311C7-A264-47C4-A159-645D08FB3FA6}" dt="2022-11-08T13:06:05.934" v="5817" actId="478"/>
          <ac:spMkLst>
            <pc:docMk/>
            <pc:sldMk cId="130654277" sldId="366"/>
            <ac:spMk id="5" creationId="{13DB312C-D5C8-494C-BFB7-09AE5D9958CC}"/>
          </ac:spMkLst>
        </pc:spChg>
        <pc:spChg chg="add del mod">
          <ac:chgData name="Edlira Dashi" userId="0f602b31-5b3a-4c54-a428-94ef3c2a5392" providerId="ADAL" clId="{EF5311C7-A264-47C4-A159-645D08FB3FA6}" dt="2022-11-08T13:06:08.386" v="5818" actId="478"/>
          <ac:spMkLst>
            <pc:docMk/>
            <pc:sldMk cId="130654277" sldId="366"/>
            <ac:spMk id="6" creationId="{4D68B66F-E064-448D-AD50-C4FE971D48DB}"/>
          </ac:spMkLst>
        </pc:spChg>
        <pc:spChg chg="add del">
          <ac:chgData name="Edlira Dashi" userId="0f602b31-5b3a-4c54-a428-94ef3c2a5392" providerId="ADAL" clId="{EF5311C7-A264-47C4-A159-645D08FB3FA6}" dt="2022-11-07T21:40:08.822" v="2365" actId="26606"/>
          <ac:spMkLst>
            <pc:docMk/>
            <pc:sldMk cId="130654277" sldId="366"/>
            <ac:spMk id="10" creationId="{CEB41C5C-0F34-4DDA-9D7C-5E717F35F60C}"/>
          </ac:spMkLst>
        </pc:spChg>
        <pc:spChg chg="add del">
          <ac:chgData name="Edlira Dashi" userId="0f602b31-5b3a-4c54-a428-94ef3c2a5392" providerId="ADAL" clId="{EF5311C7-A264-47C4-A159-645D08FB3FA6}" dt="2022-11-08T13:06:12.284" v="5819" actId="26606"/>
          <ac:spMkLst>
            <pc:docMk/>
            <pc:sldMk cId="130654277" sldId="366"/>
            <ac:spMk id="14" creationId="{B0792D4F-247E-46FE-85FC-881DEFA41D94}"/>
          </ac:spMkLst>
        </pc:spChg>
        <pc:spChg chg="add">
          <ac:chgData name="Edlira Dashi" userId="0f602b31-5b3a-4c54-a428-94ef3c2a5392" providerId="ADAL" clId="{EF5311C7-A264-47C4-A159-645D08FB3FA6}" dt="2022-11-08T13:06:12.284" v="5819" actId="26606"/>
          <ac:spMkLst>
            <pc:docMk/>
            <pc:sldMk cId="130654277" sldId="366"/>
            <ac:spMk id="20" creationId="{BACC6370-2D7E-4714-9D71-7542949D7D5D}"/>
          </ac:spMkLst>
        </pc:spChg>
        <pc:spChg chg="add">
          <ac:chgData name="Edlira Dashi" userId="0f602b31-5b3a-4c54-a428-94ef3c2a5392" providerId="ADAL" clId="{EF5311C7-A264-47C4-A159-645D08FB3FA6}" dt="2022-11-08T13:06:12.284" v="5819" actId="26606"/>
          <ac:spMkLst>
            <pc:docMk/>
            <pc:sldMk cId="130654277" sldId="366"/>
            <ac:spMk id="22" creationId="{F68B3F68-107C-434F-AA38-110D5EA91B85}"/>
          </ac:spMkLst>
        </pc:spChg>
        <pc:spChg chg="add">
          <ac:chgData name="Edlira Dashi" userId="0f602b31-5b3a-4c54-a428-94ef3c2a5392" providerId="ADAL" clId="{EF5311C7-A264-47C4-A159-645D08FB3FA6}" dt="2022-11-08T13:06:12.284" v="5819" actId="26606"/>
          <ac:spMkLst>
            <pc:docMk/>
            <pc:sldMk cId="130654277" sldId="366"/>
            <ac:spMk id="24" creationId="{AAD0DBB9-1A4B-4391-81D4-CB19F9AB918A}"/>
          </ac:spMkLst>
        </pc:spChg>
        <pc:spChg chg="add">
          <ac:chgData name="Edlira Dashi" userId="0f602b31-5b3a-4c54-a428-94ef3c2a5392" providerId="ADAL" clId="{EF5311C7-A264-47C4-A159-645D08FB3FA6}" dt="2022-11-08T13:06:12.284" v="5819" actId="26606"/>
          <ac:spMkLst>
            <pc:docMk/>
            <pc:sldMk cId="130654277" sldId="366"/>
            <ac:spMk id="26" creationId="{063BBA22-50EA-4C4D-BE05-F1CE4E63AA56}"/>
          </ac:spMkLst>
        </pc:spChg>
        <pc:graphicFrameChg chg="add mod ord modGraphic">
          <ac:chgData name="Edlira Dashi" userId="0f602b31-5b3a-4c54-a428-94ef3c2a5392" providerId="ADAL" clId="{EF5311C7-A264-47C4-A159-645D08FB3FA6}" dt="2022-11-08T13:06:12.284" v="5819" actId="26606"/>
          <ac:graphicFrameMkLst>
            <pc:docMk/>
            <pc:sldMk cId="130654277" sldId="366"/>
            <ac:graphicFrameMk id="4" creationId="{64249CD8-84F9-4A28-967C-308B76BCE0DC}"/>
          </ac:graphicFrameMkLst>
        </pc:graphicFrameChg>
        <pc:cxnChg chg="add del">
          <ac:chgData name="Edlira Dashi" userId="0f602b31-5b3a-4c54-a428-94ef3c2a5392" providerId="ADAL" clId="{EF5311C7-A264-47C4-A159-645D08FB3FA6}" dt="2022-11-07T21:40:08.822" v="2365" actId="26606"/>
          <ac:cxnSpMkLst>
            <pc:docMk/>
            <pc:sldMk cId="130654277" sldId="366"/>
            <ac:cxnSpMk id="12" creationId="{57E1E5E6-F385-4E9C-B201-BA5BDE5CAD52}"/>
          </ac:cxnSpMkLst>
        </pc:cxnChg>
        <pc:cxnChg chg="add del">
          <ac:chgData name="Edlira Dashi" userId="0f602b31-5b3a-4c54-a428-94ef3c2a5392" providerId="ADAL" clId="{EF5311C7-A264-47C4-A159-645D08FB3FA6}" dt="2022-11-08T13:06:12.284" v="5819" actId="26606"/>
          <ac:cxnSpMkLst>
            <pc:docMk/>
            <pc:sldMk cId="130654277" sldId="366"/>
            <ac:cxnSpMk id="15" creationId="{CE272F12-AF86-441A-BC1B-C014BBBF85B5}"/>
          </ac:cxnSpMkLst>
        </pc:cxnChg>
      </pc:sldChg>
      <pc:sldChg chg="addSp delSp modSp new mod setBg">
        <pc:chgData name="Edlira Dashi" userId="0f602b31-5b3a-4c54-a428-94ef3c2a5392" providerId="ADAL" clId="{EF5311C7-A264-47C4-A159-645D08FB3FA6}" dt="2022-11-08T19:04:04.490" v="6098" actId="20577"/>
        <pc:sldMkLst>
          <pc:docMk/>
          <pc:sldMk cId="2510707622" sldId="367"/>
        </pc:sldMkLst>
        <pc:spChg chg="mod">
          <ac:chgData name="Edlira Dashi" userId="0f602b31-5b3a-4c54-a428-94ef3c2a5392" providerId="ADAL" clId="{EF5311C7-A264-47C4-A159-645D08FB3FA6}" dt="2022-11-08T11:01:51.414" v="4598" actId="20577"/>
          <ac:spMkLst>
            <pc:docMk/>
            <pc:sldMk cId="2510707622" sldId="367"/>
            <ac:spMk id="2" creationId="{B35190A4-A6EA-48EC-B376-EE43E90D8C2C}"/>
          </ac:spMkLst>
        </pc:spChg>
        <pc:spChg chg="mod">
          <ac:chgData name="Edlira Dashi" userId="0f602b31-5b3a-4c54-a428-94ef3c2a5392" providerId="ADAL" clId="{EF5311C7-A264-47C4-A159-645D08FB3FA6}" dt="2022-11-08T19:04:04.490" v="6098" actId="20577"/>
          <ac:spMkLst>
            <pc:docMk/>
            <pc:sldMk cId="2510707622" sldId="367"/>
            <ac:spMk id="3" creationId="{40BFD054-6FBE-45EC-B43C-9C26512F63C6}"/>
          </ac:spMkLst>
        </pc:spChg>
        <pc:spChg chg="del mod">
          <ac:chgData name="Edlira Dashi" userId="0f602b31-5b3a-4c54-a428-94ef3c2a5392" providerId="ADAL" clId="{EF5311C7-A264-47C4-A159-645D08FB3FA6}" dt="2022-11-07T21:42:17.045" v="2407"/>
          <ac:spMkLst>
            <pc:docMk/>
            <pc:sldMk cId="2510707622" sldId="367"/>
            <ac:spMk id="4" creationId="{EDD57CB6-D7EB-4DF3-A5BA-D56841128131}"/>
          </ac:spMkLst>
        </pc:spChg>
        <pc:spChg chg="add">
          <ac:chgData name="Edlira Dashi" userId="0f602b31-5b3a-4c54-a428-94ef3c2a5392" providerId="ADAL" clId="{EF5311C7-A264-47C4-A159-645D08FB3FA6}" dt="2022-11-07T21:42:45.780" v="2411" actId="26606"/>
          <ac:spMkLst>
            <pc:docMk/>
            <pc:sldMk cId="2510707622" sldId="367"/>
            <ac:spMk id="10" creationId="{12609869-9E80-471B-A487-A53288E0E791}"/>
          </ac:spMkLst>
        </pc:spChg>
        <pc:spChg chg="add">
          <ac:chgData name="Edlira Dashi" userId="0f602b31-5b3a-4c54-a428-94ef3c2a5392" providerId="ADAL" clId="{EF5311C7-A264-47C4-A159-645D08FB3FA6}" dt="2022-11-07T21:42:45.780" v="2411" actId="26606"/>
          <ac:spMkLst>
            <pc:docMk/>
            <pc:sldMk cId="2510707622" sldId="367"/>
            <ac:spMk id="12" creationId="{7004738A-9D34-43E8-97D2-CA0EED4F8BE0}"/>
          </ac:spMkLst>
        </pc:spChg>
        <pc:spChg chg="add">
          <ac:chgData name="Edlira Dashi" userId="0f602b31-5b3a-4c54-a428-94ef3c2a5392" providerId="ADAL" clId="{EF5311C7-A264-47C4-A159-645D08FB3FA6}" dt="2022-11-07T21:42:45.780" v="2411" actId="26606"/>
          <ac:spMkLst>
            <pc:docMk/>
            <pc:sldMk cId="2510707622" sldId="367"/>
            <ac:spMk id="14" creationId="{B8B8D07F-F13E-443E-BA68-2D26672D76B9}"/>
          </ac:spMkLst>
        </pc:spChg>
        <pc:spChg chg="add">
          <ac:chgData name="Edlira Dashi" userId="0f602b31-5b3a-4c54-a428-94ef3c2a5392" providerId="ADAL" clId="{EF5311C7-A264-47C4-A159-645D08FB3FA6}" dt="2022-11-07T21:42:45.780" v="2411" actId="26606"/>
          <ac:spMkLst>
            <pc:docMk/>
            <pc:sldMk cId="2510707622" sldId="367"/>
            <ac:spMk id="16" creationId="{2813A4FA-24A5-41ED-A534-3807D1B2F344}"/>
          </ac:spMkLst>
        </pc:spChg>
        <pc:spChg chg="add">
          <ac:chgData name="Edlira Dashi" userId="0f602b31-5b3a-4c54-a428-94ef3c2a5392" providerId="ADAL" clId="{EF5311C7-A264-47C4-A159-645D08FB3FA6}" dt="2022-11-07T21:42:45.780" v="2411" actId="26606"/>
          <ac:spMkLst>
            <pc:docMk/>
            <pc:sldMk cId="2510707622" sldId="367"/>
            <ac:spMk id="18" creationId="{C3944F27-CA70-4E84-A51A-E6BF89558979}"/>
          </ac:spMkLst>
        </pc:spChg>
        <pc:picChg chg="add mod">
          <ac:chgData name="Edlira Dashi" userId="0f602b31-5b3a-4c54-a428-94ef3c2a5392" providerId="ADAL" clId="{EF5311C7-A264-47C4-A159-645D08FB3FA6}" dt="2022-11-07T21:43:08.397" v="2416" actId="1076"/>
          <ac:picMkLst>
            <pc:docMk/>
            <pc:sldMk cId="2510707622" sldId="367"/>
            <ac:picMk id="5" creationId="{0A68EF8C-067E-48CA-A8D9-C35D25123B6B}"/>
          </ac:picMkLst>
        </pc:picChg>
        <pc:picChg chg="add mod">
          <ac:chgData name="Edlira Dashi" userId="0f602b31-5b3a-4c54-a428-94ef3c2a5392" providerId="ADAL" clId="{EF5311C7-A264-47C4-A159-645D08FB3FA6}" dt="2022-11-08T13:01:59.639" v="5708" actId="1076"/>
          <ac:picMkLst>
            <pc:docMk/>
            <pc:sldMk cId="2510707622" sldId="367"/>
            <ac:picMk id="11" creationId="{8F6581DA-02C1-4050-BBD7-381C8B36236F}"/>
          </ac:picMkLst>
        </pc:picChg>
      </pc:sldChg>
      <pc:sldChg chg="addSp delSp modSp new del mod modClrScheme chgLayout">
        <pc:chgData name="Edlira Dashi" userId="0f602b31-5b3a-4c54-a428-94ef3c2a5392" providerId="ADAL" clId="{EF5311C7-A264-47C4-A159-645D08FB3FA6}" dt="2022-11-07T23:40:13.259" v="3912" actId="47"/>
        <pc:sldMkLst>
          <pc:docMk/>
          <pc:sldMk cId="454110294" sldId="368"/>
        </pc:sldMkLst>
        <pc:spChg chg="del mod ord">
          <ac:chgData name="Edlira Dashi" userId="0f602b31-5b3a-4c54-a428-94ef3c2a5392" providerId="ADAL" clId="{EF5311C7-A264-47C4-A159-645D08FB3FA6}" dt="2022-11-07T22:35:58.488" v="2587" actId="700"/>
          <ac:spMkLst>
            <pc:docMk/>
            <pc:sldMk cId="454110294" sldId="368"/>
            <ac:spMk id="2" creationId="{8F539490-9DF5-4C62-8E8C-DB4F105797CF}"/>
          </ac:spMkLst>
        </pc:spChg>
        <pc:spChg chg="mod ord">
          <ac:chgData name="Edlira Dashi" userId="0f602b31-5b3a-4c54-a428-94ef3c2a5392" providerId="ADAL" clId="{EF5311C7-A264-47C4-A159-645D08FB3FA6}" dt="2022-11-07T22:37:16.859" v="2623" actId="6549"/>
          <ac:spMkLst>
            <pc:docMk/>
            <pc:sldMk cId="454110294" sldId="368"/>
            <ac:spMk id="3" creationId="{C3C1147E-66AA-46CF-A297-B584949C0E7B}"/>
          </ac:spMkLst>
        </pc:spChg>
        <pc:spChg chg="del mod">
          <ac:chgData name="Edlira Dashi" userId="0f602b31-5b3a-4c54-a428-94ef3c2a5392" providerId="ADAL" clId="{EF5311C7-A264-47C4-A159-645D08FB3FA6}" dt="2022-11-07T22:35:56.111" v="2586" actId="478"/>
          <ac:spMkLst>
            <pc:docMk/>
            <pc:sldMk cId="454110294" sldId="368"/>
            <ac:spMk id="4" creationId="{1816737A-6ED1-4EDC-9847-7A06190345BC}"/>
          </ac:spMkLst>
        </pc:spChg>
        <pc:spChg chg="add mod ord">
          <ac:chgData name="Edlira Dashi" userId="0f602b31-5b3a-4c54-a428-94ef3c2a5392" providerId="ADAL" clId="{EF5311C7-A264-47C4-A159-645D08FB3FA6}" dt="2022-11-07T22:36:07.963" v="2592" actId="27636"/>
          <ac:spMkLst>
            <pc:docMk/>
            <pc:sldMk cId="454110294" sldId="368"/>
            <ac:spMk id="5" creationId="{EA70BAAF-79F3-435F-AC09-11B33D7F6CCB}"/>
          </ac:spMkLst>
        </pc:spChg>
      </pc:sldChg>
      <pc:sldChg chg="modSp new del mod">
        <pc:chgData name="Edlira Dashi" userId="0f602b31-5b3a-4c54-a428-94ef3c2a5392" providerId="ADAL" clId="{EF5311C7-A264-47C4-A159-645D08FB3FA6}" dt="2022-11-07T23:40:09.954" v="3911" actId="47"/>
        <pc:sldMkLst>
          <pc:docMk/>
          <pc:sldMk cId="349510141" sldId="369"/>
        </pc:sldMkLst>
        <pc:spChg chg="mod">
          <ac:chgData name="Edlira Dashi" userId="0f602b31-5b3a-4c54-a428-94ef3c2a5392" providerId="ADAL" clId="{EF5311C7-A264-47C4-A159-645D08FB3FA6}" dt="2022-11-07T22:37:43.447" v="2632" actId="27636"/>
          <ac:spMkLst>
            <pc:docMk/>
            <pc:sldMk cId="349510141" sldId="369"/>
            <ac:spMk id="2" creationId="{DDD405AB-F688-4970-B840-2473E2683A6D}"/>
          </ac:spMkLst>
        </pc:spChg>
        <pc:spChg chg="mod">
          <ac:chgData name="Edlira Dashi" userId="0f602b31-5b3a-4c54-a428-94ef3c2a5392" providerId="ADAL" clId="{EF5311C7-A264-47C4-A159-645D08FB3FA6}" dt="2022-11-07T22:37:56.963" v="2635" actId="20577"/>
          <ac:spMkLst>
            <pc:docMk/>
            <pc:sldMk cId="349510141" sldId="369"/>
            <ac:spMk id="3" creationId="{6F1E8117-FB46-498E-8F6C-DA3D682F5A10}"/>
          </ac:spMkLst>
        </pc:spChg>
      </pc:sldChg>
      <pc:sldChg chg="addSp delSp modSp new mod setBg modClrScheme delDesignElem chgLayout">
        <pc:chgData name="Edlira Dashi" userId="0f602b31-5b3a-4c54-a428-94ef3c2a5392" providerId="ADAL" clId="{EF5311C7-A264-47C4-A159-645D08FB3FA6}" dt="2022-11-08T13:03:09.457" v="5730"/>
        <pc:sldMkLst>
          <pc:docMk/>
          <pc:sldMk cId="4255732335" sldId="370"/>
        </pc:sldMkLst>
        <pc:spChg chg="add del mod ord">
          <ac:chgData name="Edlira Dashi" userId="0f602b31-5b3a-4c54-a428-94ef3c2a5392" providerId="ADAL" clId="{EF5311C7-A264-47C4-A159-645D08FB3FA6}" dt="2022-11-08T11:33:57.255" v="5420" actId="21"/>
          <ac:spMkLst>
            <pc:docMk/>
            <pc:sldMk cId="4255732335" sldId="370"/>
            <ac:spMk id="2" creationId="{495FA747-04CB-4E64-8B22-444C51F01989}"/>
          </ac:spMkLst>
        </pc:spChg>
        <pc:spChg chg="del">
          <ac:chgData name="Edlira Dashi" userId="0f602b31-5b3a-4c54-a428-94ef3c2a5392" providerId="ADAL" clId="{EF5311C7-A264-47C4-A159-645D08FB3FA6}" dt="2022-11-07T22:39:48.620" v="2637" actId="700"/>
          <ac:spMkLst>
            <pc:docMk/>
            <pc:sldMk cId="4255732335" sldId="370"/>
            <ac:spMk id="2" creationId="{93F83E68-968C-42CC-8A48-99150E558978}"/>
          </ac:spMkLst>
        </pc:spChg>
        <pc:spChg chg="del">
          <ac:chgData name="Edlira Dashi" userId="0f602b31-5b3a-4c54-a428-94ef3c2a5392" providerId="ADAL" clId="{EF5311C7-A264-47C4-A159-645D08FB3FA6}" dt="2022-11-07T22:39:48.620" v="2637" actId="700"/>
          <ac:spMkLst>
            <pc:docMk/>
            <pc:sldMk cId="4255732335" sldId="370"/>
            <ac:spMk id="3" creationId="{D367F196-B29E-4230-BCB3-662CE1CC42CB}"/>
          </ac:spMkLst>
        </pc:spChg>
        <pc:spChg chg="add mod ord">
          <ac:chgData name="Edlira Dashi" userId="0f602b31-5b3a-4c54-a428-94ef3c2a5392" providerId="ADAL" clId="{EF5311C7-A264-47C4-A159-645D08FB3FA6}" dt="2022-11-08T11:34:55.997" v="5426" actId="26606"/>
          <ac:spMkLst>
            <pc:docMk/>
            <pc:sldMk cId="4255732335" sldId="370"/>
            <ac:spMk id="4" creationId="{72F2AEB5-356A-44CB-98F2-4C91B2F68B95}"/>
          </ac:spMkLst>
        </pc:spChg>
        <pc:spChg chg="add del mod ord">
          <ac:chgData name="Edlira Dashi" userId="0f602b31-5b3a-4c54-a428-94ef3c2a5392" providerId="ADAL" clId="{EF5311C7-A264-47C4-A159-645D08FB3FA6}" dt="2022-11-08T11:18:04.378" v="5255" actId="26606"/>
          <ac:spMkLst>
            <pc:docMk/>
            <pc:sldMk cId="4255732335" sldId="370"/>
            <ac:spMk id="5" creationId="{4E0EF602-2AC2-432E-B228-C969729D6B24}"/>
          </ac:spMkLst>
        </pc:spChg>
        <pc:spChg chg="add del mod">
          <ac:chgData name="Edlira Dashi" userId="0f602b31-5b3a-4c54-a428-94ef3c2a5392" providerId="ADAL" clId="{EF5311C7-A264-47C4-A159-645D08FB3FA6}" dt="2022-11-08T11:34:12.890" v="5424" actId="700"/>
          <ac:spMkLst>
            <pc:docMk/>
            <pc:sldMk cId="4255732335" sldId="370"/>
            <ac:spMk id="6" creationId="{6D9A7E68-7B3B-45C9-8A09-A21E8A796DFB}"/>
          </ac:spMkLst>
        </pc:spChg>
        <pc:spChg chg="add del">
          <ac:chgData name="Edlira Dashi" userId="0f602b31-5b3a-4c54-a428-94ef3c2a5392" providerId="ADAL" clId="{EF5311C7-A264-47C4-A159-645D08FB3FA6}" dt="2022-11-08T11:16:19.530" v="5194" actId="700"/>
          <ac:spMkLst>
            <pc:docMk/>
            <pc:sldMk cId="4255732335" sldId="370"/>
            <ac:spMk id="10" creationId="{85016AEC-0320-4ED0-8ECB-FE11DDDFE17A}"/>
          </ac:spMkLst>
        </pc:spChg>
        <pc:spChg chg="add del">
          <ac:chgData name="Edlira Dashi" userId="0f602b31-5b3a-4c54-a428-94ef3c2a5392" providerId="ADAL" clId="{EF5311C7-A264-47C4-A159-645D08FB3FA6}" dt="2022-11-08T11:34:55.997" v="5426" actId="26606"/>
          <ac:spMkLst>
            <pc:docMk/>
            <pc:sldMk cId="4255732335" sldId="370"/>
            <ac:spMk id="11" creationId="{DB66F6E8-4D4A-4907-940A-774703A2D0FE}"/>
          </ac:spMkLst>
        </pc:spChg>
        <pc:spChg chg="add del">
          <ac:chgData name="Edlira Dashi" userId="0f602b31-5b3a-4c54-a428-94ef3c2a5392" providerId="ADAL" clId="{EF5311C7-A264-47C4-A159-645D08FB3FA6}" dt="2022-11-08T11:16:19.530" v="5194" actId="700"/>
          <ac:spMkLst>
            <pc:docMk/>
            <pc:sldMk cId="4255732335" sldId="370"/>
            <ac:spMk id="12" creationId="{D3CDB30C-1F82-41E6-A067-831D6E89184F}"/>
          </ac:spMkLst>
        </pc:spChg>
        <pc:spChg chg="add del">
          <ac:chgData name="Edlira Dashi" userId="0f602b31-5b3a-4c54-a428-94ef3c2a5392" providerId="ADAL" clId="{EF5311C7-A264-47C4-A159-645D08FB3FA6}" dt="2022-11-08T11:34:55.997" v="5426" actId="26606"/>
          <ac:spMkLst>
            <pc:docMk/>
            <pc:sldMk cId="4255732335" sldId="370"/>
            <ac:spMk id="13" creationId="{8F1F5A56-E82B-4FD5-9025-B72896FFBB6D}"/>
          </ac:spMkLst>
        </pc:spChg>
        <pc:spChg chg="add del">
          <ac:chgData name="Edlira Dashi" userId="0f602b31-5b3a-4c54-a428-94ef3c2a5392" providerId="ADAL" clId="{EF5311C7-A264-47C4-A159-645D08FB3FA6}" dt="2022-11-08T11:16:19.530" v="5194" actId="700"/>
          <ac:spMkLst>
            <pc:docMk/>
            <pc:sldMk cId="4255732335" sldId="370"/>
            <ac:spMk id="14" creationId="{2DDA86DD-F997-4F66-A87C-5B58AB6D19EC}"/>
          </ac:spMkLst>
        </pc:spChg>
        <pc:spChg chg="add del">
          <ac:chgData name="Edlira Dashi" userId="0f602b31-5b3a-4c54-a428-94ef3c2a5392" providerId="ADAL" clId="{EF5311C7-A264-47C4-A159-645D08FB3FA6}" dt="2022-11-08T11:16:19.530" v="5194" actId="700"/>
          <ac:spMkLst>
            <pc:docMk/>
            <pc:sldMk cId="4255732335" sldId="370"/>
            <ac:spMk id="16" creationId="{D241B827-437E-40A3-A732-669230D6A5BC}"/>
          </ac:spMkLst>
        </pc:spChg>
        <pc:spChg chg="add">
          <ac:chgData name="Edlira Dashi" userId="0f602b31-5b3a-4c54-a428-94ef3c2a5392" providerId="ADAL" clId="{EF5311C7-A264-47C4-A159-645D08FB3FA6}" dt="2022-11-08T11:34:55.997" v="5426" actId="26606"/>
          <ac:spMkLst>
            <pc:docMk/>
            <pc:sldMk cId="4255732335" sldId="370"/>
            <ac:spMk id="18" creationId="{BACC6370-2D7E-4714-9D71-7542949D7D5D}"/>
          </ac:spMkLst>
        </pc:spChg>
        <pc:spChg chg="add">
          <ac:chgData name="Edlira Dashi" userId="0f602b31-5b3a-4c54-a428-94ef3c2a5392" providerId="ADAL" clId="{EF5311C7-A264-47C4-A159-645D08FB3FA6}" dt="2022-11-08T11:34:55.997" v="5426" actId="26606"/>
          <ac:spMkLst>
            <pc:docMk/>
            <pc:sldMk cId="4255732335" sldId="370"/>
            <ac:spMk id="20" creationId="{F68B3F68-107C-434F-AA38-110D5EA91B85}"/>
          </ac:spMkLst>
        </pc:spChg>
        <pc:spChg chg="add">
          <ac:chgData name="Edlira Dashi" userId="0f602b31-5b3a-4c54-a428-94ef3c2a5392" providerId="ADAL" clId="{EF5311C7-A264-47C4-A159-645D08FB3FA6}" dt="2022-11-08T11:34:55.997" v="5426" actId="26606"/>
          <ac:spMkLst>
            <pc:docMk/>
            <pc:sldMk cId="4255732335" sldId="370"/>
            <ac:spMk id="22" creationId="{AAD0DBB9-1A4B-4391-81D4-CB19F9AB918A}"/>
          </ac:spMkLst>
        </pc:spChg>
        <pc:spChg chg="add">
          <ac:chgData name="Edlira Dashi" userId="0f602b31-5b3a-4c54-a428-94ef3c2a5392" providerId="ADAL" clId="{EF5311C7-A264-47C4-A159-645D08FB3FA6}" dt="2022-11-08T11:34:55.997" v="5426" actId="26606"/>
          <ac:spMkLst>
            <pc:docMk/>
            <pc:sldMk cId="4255732335" sldId="370"/>
            <ac:spMk id="24" creationId="{063BBA22-50EA-4C4D-BE05-F1CE4E63AA56}"/>
          </ac:spMkLst>
        </pc:spChg>
        <pc:graphicFrameChg chg="add del">
          <ac:chgData name="Edlira Dashi" userId="0f602b31-5b3a-4c54-a428-94ef3c2a5392" providerId="ADAL" clId="{EF5311C7-A264-47C4-A159-645D08FB3FA6}" dt="2022-11-08T11:18:04.117" v="5254" actId="26606"/>
          <ac:graphicFrameMkLst>
            <pc:docMk/>
            <pc:sldMk cId="4255732335" sldId="370"/>
            <ac:graphicFrameMk id="7" creationId="{A0806A23-5B4B-506C-14C6-3928A3C80295}"/>
          </ac:graphicFrameMkLst>
        </pc:graphicFrameChg>
        <pc:graphicFrameChg chg="add mod ord modGraphic">
          <ac:chgData name="Edlira Dashi" userId="0f602b31-5b3a-4c54-a428-94ef3c2a5392" providerId="ADAL" clId="{EF5311C7-A264-47C4-A159-645D08FB3FA6}" dt="2022-11-08T13:03:09.457" v="5730"/>
          <ac:graphicFrameMkLst>
            <pc:docMk/>
            <pc:sldMk cId="4255732335" sldId="370"/>
            <ac:graphicFrameMk id="9" creationId="{1DA086F7-E22D-02B5-BEB4-6A18B7184FBE}"/>
          </ac:graphicFrameMkLst>
        </pc:graphicFrameChg>
        <pc:picChg chg="add mod">
          <ac:chgData name="Edlira Dashi" userId="0f602b31-5b3a-4c54-a428-94ef3c2a5392" providerId="ADAL" clId="{EF5311C7-A264-47C4-A159-645D08FB3FA6}" dt="2022-11-08T13:03:09.020" v="5729"/>
          <ac:picMkLst>
            <pc:docMk/>
            <pc:sldMk cId="4255732335" sldId="370"/>
            <ac:picMk id="19" creationId="{3A7AAF4E-EB3F-4F9B-9D14-50DD4A093FEC}"/>
          </ac:picMkLst>
        </pc:picChg>
      </pc:sldChg>
      <pc:sldChg chg="addSp delSp modSp new mod setBg">
        <pc:chgData name="Edlira Dashi" userId="0f602b31-5b3a-4c54-a428-94ef3c2a5392" providerId="ADAL" clId="{EF5311C7-A264-47C4-A159-645D08FB3FA6}" dt="2022-11-08T13:03:23.152" v="5733"/>
        <pc:sldMkLst>
          <pc:docMk/>
          <pc:sldMk cId="3719002245" sldId="371"/>
        </pc:sldMkLst>
        <pc:spChg chg="mod">
          <ac:chgData name="Edlira Dashi" userId="0f602b31-5b3a-4c54-a428-94ef3c2a5392" providerId="ADAL" clId="{EF5311C7-A264-47C4-A159-645D08FB3FA6}" dt="2022-11-08T11:20:10.955" v="5327" actId="26606"/>
          <ac:spMkLst>
            <pc:docMk/>
            <pc:sldMk cId="3719002245" sldId="371"/>
            <ac:spMk id="2" creationId="{EBC2933B-B359-4176-B780-B9A8FE6E02D9}"/>
          </ac:spMkLst>
        </pc:spChg>
        <pc:spChg chg="add del mod">
          <ac:chgData name="Edlira Dashi" userId="0f602b31-5b3a-4c54-a428-94ef3c2a5392" providerId="ADAL" clId="{EF5311C7-A264-47C4-A159-645D08FB3FA6}" dt="2022-11-08T11:20:10.955" v="5327" actId="26606"/>
          <ac:spMkLst>
            <pc:docMk/>
            <pc:sldMk cId="3719002245" sldId="371"/>
            <ac:spMk id="3" creationId="{0607D642-F4AE-4ECA-821E-DEBE50D11AC2}"/>
          </ac:spMkLst>
        </pc:spChg>
        <pc:spChg chg="add del">
          <ac:chgData name="Edlira Dashi" userId="0f602b31-5b3a-4c54-a428-94ef3c2a5392" providerId="ADAL" clId="{EF5311C7-A264-47C4-A159-645D08FB3FA6}" dt="2022-11-08T11:20:10.955" v="5327" actId="26606"/>
          <ac:spMkLst>
            <pc:docMk/>
            <pc:sldMk cId="3719002245" sldId="371"/>
            <ac:spMk id="8" creationId="{85016AEC-0320-4ED0-8ECB-FE11DDDFE17A}"/>
          </ac:spMkLst>
        </pc:spChg>
        <pc:spChg chg="add del">
          <ac:chgData name="Edlira Dashi" userId="0f602b31-5b3a-4c54-a428-94ef3c2a5392" providerId="ADAL" clId="{EF5311C7-A264-47C4-A159-645D08FB3FA6}" dt="2022-11-08T11:20:10.955" v="5327" actId="26606"/>
          <ac:spMkLst>
            <pc:docMk/>
            <pc:sldMk cId="3719002245" sldId="371"/>
            <ac:spMk id="10" creationId="{D3CDB30C-1F82-41E6-A067-831D6E89184F}"/>
          </ac:spMkLst>
        </pc:spChg>
        <pc:spChg chg="add del">
          <ac:chgData name="Edlira Dashi" userId="0f602b31-5b3a-4c54-a428-94ef3c2a5392" providerId="ADAL" clId="{EF5311C7-A264-47C4-A159-645D08FB3FA6}" dt="2022-11-08T11:20:10.955" v="5327" actId="26606"/>
          <ac:spMkLst>
            <pc:docMk/>
            <pc:sldMk cId="3719002245" sldId="371"/>
            <ac:spMk id="12" creationId="{2DDA86DD-F997-4F66-A87C-5B58AB6D19EC}"/>
          </ac:spMkLst>
        </pc:spChg>
        <pc:spChg chg="add del">
          <ac:chgData name="Edlira Dashi" userId="0f602b31-5b3a-4c54-a428-94ef3c2a5392" providerId="ADAL" clId="{EF5311C7-A264-47C4-A159-645D08FB3FA6}" dt="2022-11-08T11:20:10.955" v="5327" actId="26606"/>
          <ac:spMkLst>
            <pc:docMk/>
            <pc:sldMk cId="3719002245" sldId="371"/>
            <ac:spMk id="14" creationId="{D241B827-437E-40A3-A732-669230D6A5BC}"/>
          </ac:spMkLst>
        </pc:spChg>
        <pc:spChg chg="add del">
          <ac:chgData name="Edlira Dashi" userId="0f602b31-5b3a-4c54-a428-94ef3c2a5392" providerId="ADAL" clId="{EF5311C7-A264-47C4-A159-645D08FB3FA6}" dt="2022-11-08T11:20:10.823" v="5326" actId="26606"/>
          <ac:spMkLst>
            <pc:docMk/>
            <pc:sldMk cId="3719002245" sldId="371"/>
            <ac:spMk id="20" creationId="{BACC6370-2D7E-4714-9D71-7542949D7D5D}"/>
          </ac:spMkLst>
        </pc:spChg>
        <pc:spChg chg="add del">
          <ac:chgData name="Edlira Dashi" userId="0f602b31-5b3a-4c54-a428-94ef3c2a5392" providerId="ADAL" clId="{EF5311C7-A264-47C4-A159-645D08FB3FA6}" dt="2022-11-08T11:20:10.823" v="5326" actId="26606"/>
          <ac:spMkLst>
            <pc:docMk/>
            <pc:sldMk cId="3719002245" sldId="371"/>
            <ac:spMk id="22" creationId="{F68B3F68-107C-434F-AA38-110D5EA91B85}"/>
          </ac:spMkLst>
        </pc:spChg>
        <pc:spChg chg="add del">
          <ac:chgData name="Edlira Dashi" userId="0f602b31-5b3a-4c54-a428-94ef3c2a5392" providerId="ADAL" clId="{EF5311C7-A264-47C4-A159-645D08FB3FA6}" dt="2022-11-08T11:20:10.823" v="5326" actId="26606"/>
          <ac:spMkLst>
            <pc:docMk/>
            <pc:sldMk cId="3719002245" sldId="371"/>
            <ac:spMk id="24" creationId="{AAD0DBB9-1A4B-4391-81D4-CB19F9AB918A}"/>
          </ac:spMkLst>
        </pc:spChg>
        <pc:spChg chg="add del">
          <ac:chgData name="Edlira Dashi" userId="0f602b31-5b3a-4c54-a428-94ef3c2a5392" providerId="ADAL" clId="{EF5311C7-A264-47C4-A159-645D08FB3FA6}" dt="2022-11-08T11:20:10.823" v="5326" actId="26606"/>
          <ac:spMkLst>
            <pc:docMk/>
            <pc:sldMk cId="3719002245" sldId="371"/>
            <ac:spMk id="26" creationId="{063BBA22-50EA-4C4D-BE05-F1CE4E63AA56}"/>
          </ac:spMkLst>
        </pc:spChg>
        <pc:spChg chg="add">
          <ac:chgData name="Edlira Dashi" userId="0f602b31-5b3a-4c54-a428-94ef3c2a5392" providerId="ADAL" clId="{EF5311C7-A264-47C4-A159-645D08FB3FA6}" dt="2022-11-08T11:20:10.955" v="5327" actId="26606"/>
          <ac:spMkLst>
            <pc:docMk/>
            <pc:sldMk cId="3719002245" sldId="371"/>
            <ac:spMk id="28" creationId="{BACC6370-2D7E-4714-9D71-7542949D7D5D}"/>
          </ac:spMkLst>
        </pc:spChg>
        <pc:spChg chg="add">
          <ac:chgData name="Edlira Dashi" userId="0f602b31-5b3a-4c54-a428-94ef3c2a5392" providerId="ADAL" clId="{EF5311C7-A264-47C4-A159-645D08FB3FA6}" dt="2022-11-08T11:20:10.955" v="5327" actId="26606"/>
          <ac:spMkLst>
            <pc:docMk/>
            <pc:sldMk cId="3719002245" sldId="371"/>
            <ac:spMk id="29" creationId="{F68B3F68-107C-434F-AA38-110D5EA91B85}"/>
          </ac:spMkLst>
        </pc:spChg>
        <pc:spChg chg="add">
          <ac:chgData name="Edlira Dashi" userId="0f602b31-5b3a-4c54-a428-94ef3c2a5392" providerId="ADAL" clId="{EF5311C7-A264-47C4-A159-645D08FB3FA6}" dt="2022-11-08T11:20:10.955" v="5327" actId="26606"/>
          <ac:spMkLst>
            <pc:docMk/>
            <pc:sldMk cId="3719002245" sldId="371"/>
            <ac:spMk id="30" creationId="{AAD0DBB9-1A4B-4391-81D4-CB19F9AB918A}"/>
          </ac:spMkLst>
        </pc:spChg>
        <pc:spChg chg="add">
          <ac:chgData name="Edlira Dashi" userId="0f602b31-5b3a-4c54-a428-94ef3c2a5392" providerId="ADAL" clId="{EF5311C7-A264-47C4-A159-645D08FB3FA6}" dt="2022-11-08T11:20:10.955" v="5327" actId="26606"/>
          <ac:spMkLst>
            <pc:docMk/>
            <pc:sldMk cId="3719002245" sldId="371"/>
            <ac:spMk id="31" creationId="{063BBA22-50EA-4C4D-BE05-F1CE4E63AA56}"/>
          </ac:spMkLst>
        </pc:spChg>
        <pc:graphicFrameChg chg="add del">
          <ac:chgData name="Edlira Dashi" userId="0f602b31-5b3a-4c54-a428-94ef3c2a5392" providerId="ADAL" clId="{EF5311C7-A264-47C4-A159-645D08FB3FA6}" dt="2022-11-08T11:20:10.823" v="5326" actId="26606"/>
          <ac:graphicFrameMkLst>
            <pc:docMk/>
            <pc:sldMk cId="3719002245" sldId="371"/>
            <ac:graphicFrameMk id="16" creationId="{73030C81-803F-61DC-FCEE-EE208A0731E3}"/>
          </ac:graphicFrameMkLst>
        </pc:graphicFrameChg>
        <pc:graphicFrameChg chg="add mod">
          <ac:chgData name="Edlira Dashi" userId="0f602b31-5b3a-4c54-a428-94ef3c2a5392" providerId="ADAL" clId="{EF5311C7-A264-47C4-A159-645D08FB3FA6}" dt="2022-11-08T13:03:20.501" v="5732"/>
          <ac:graphicFrameMkLst>
            <pc:docMk/>
            <pc:sldMk cId="3719002245" sldId="371"/>
            <ac:graphicFrameMk id="32" creationId="{EED859F4-9AFE-B028-12AF-92C7A89B4A27}"/>
          </ac:graphicFrameMkLst>
        </pc:graphicFrameChg>
        <pc:picChg chg="add mod">
          <ac:chgData name="Edlira Dashi" userId="0f602b31-5b3a-4c54-a428-94ef3c2a5392" providerId="ADAL" clId="{EF5311C7-A264-47C4-A159-645D08FB3FA6}" dt="2022-11-08T13:03:23.152" v="5733"/>
          <ac:picMkLst>
            <pc:docMk/>
            <pc:sldMk cId="3719002245" sldId="371"/>
            <ac:picMk id="18" creationId="{6161E61F-F832-4A66-93EF-3E206ED84260}"/>
          </ac:picMkLst>
        </pc:picChg>
      </pc:sldChg>
      <pc:sldChg chg="addSp delSp modSp new mod setBg modNotesTx">
        <pc:chgData name="Edlira Dashi" userId="0f602b31-5b3a-4c54-a428-94ef3c2a5392" providerId="ADAL" clId="{EF5311C7-A264-47C4-A159-645D08FB3FA6}" dt="2022-11-08T13:03:30.594" v="5735"/>
        <pc:sldMkLst>
          <pc:docMk/>
          <pc:sldMk cId="1738746881" sldId="372"/>
        </pc:sldMkLst>
        <pc:spChg chg="mod">
          <ac:chgData name="Edlira Dashi" userId="0f602b31-5b3a-4c54-a428-94ef3c2a5392" providerId="ADAL" clId="{EF5311C7-A264-47C4-A159-645D08FB3FA6}" dt="2022-11-08T11:33:46.161" v="5419" actId="26606"/>
          <ac:spMkLst>
            <pc:docMk/>
            <pc:sldMk cId="1738746881" sldId="372"/>
            <ac:spMk id="2" creationId="{63007D4F-049E-4C51-8538-6AF9F6246E2E}"/>
          </ac:spMkLst>
        </pc:spChg>
        <pc:spChg chg="del mod">
          <ac:chgData name="Edlira Dashi" userId="0f602b31-5b3a-4c54-a428-94ef3c2a5392" providerId="ADAL" clId="{EF5311C7-A264-47C4-A159-645D08FB3FA6}" dt="2022-11-08T11:33:46.161" v="5419" actId="26606"/>
          <ac:spMkLst>
            <pc:docMk/>
            <pc:sldMk cId="1738746881" sldId="372"/>
            <ac:spMk id="3" creationId="{F140BD44-C7E9-4414-BC1D-B7B1729889F7}"/>
          </ac:spMkLst>
        </pc:spChg>
        <pc:spChg chg="add del">
          <ac:chgData name="Edlira Dashi" userId="0f602b31-5b3a-4c54-a428-94ef3c2a5392" providerId="ADAL" clId="{EF5311C7-A264-47C4-A159-645D08FB3FA6}" dt="2022-11-08T11:33:46.161" v="5419" actId="26606"/>
          <ac:spMkLst>
            <pc:docMk/>
            <pc:sldMk cId="1738746881" sldId="372"/>
            <ac:spMk id="8" creationId="{85016AEC-0320-4ED0-8ECB-FE11DDDFE17A}"/>
          </ac:spMkLst>
        </pc:spChg>
        <pc:spChg chg="add del">
          <ac:chgData name="Edlira Dashi" userId="0f602b31-5b3a-4c54-a428-94ef3c2a5392" providerId="ADAL" clId="{EF5311C7-A264-47C4-A159-645D08FB3FA6}" dt="2022-11-08T11:33:46.161" v="5419" actId="26606"/>
          <ac:spMkLst>
            <pc:docMk/>
            <pc:sldMk cId="1738746881" sldId="372"/>
            <ac:spMk id="10" creationId="{D3CDB30C-1F82-41E6-A067-831D6E89184F}"/>
          </ac:spMkLst>
        </pc:spChg>
        <pc:spChg chg="add del">
          <ac:chgData name="Edlira Dashi" userId="0f602b31-5b3a-4c54-a428-94ef3c2a5392" providerId="ADAL" clId="{EF5311C7-A264-47C4-A159-645D08FB3FA6}" dt="2022-11-08T11:33:46.161" v="5419" actId="26606"/>
          <ac:spMkLst>
            <pc:docMk/>
            <pc:sldMk cId="1738746881" sldId="372"/>
            <ac:spMk id="12" creationId="{2DDA86DD-F997-4F66-A87C-5B58AB6D19EC}"/>
          </ac:spMkLst>
        </pc:spChg>
        <pc:spChg chg="add del">
          <ac:chgData name="Edlira Dashi" userId="0f602b31-5b3a-4c54-a428-94ef3c2a5392" providerId="ADAL" clId="{EF5311C7-A264-47C4-A159-645D08FB3FA6}" dt="2022-11-08T11:33:46.161" v="5419" actId="26606"/>
          <ac:spMkLst>
            <pc:docMk/>
            <pc:sldMk cId="1738746881" sldId="372"/>
            <ac:spMk id="14" creationId="{D241B827-437E-40A3-A732-669230D6A5BC}"/>
          </ac:spMkLst>
        </pc:spChg>
        <pc:spChg chg="add">
          <ac:chgData name="Edlira Dashi" userId="0f602b31-5b3a-4c54-a428-94ef3c2a5392" providerId="ADAL" clId="{EF5311C7-A264-47C4-A159-645D08FB3FA6}" dt="2022-11-08T11:33:46.161" v="5419" actId="26606"/>
          <ac:spMkLst>
            <pc:docMk/>
            <pc:sldMk cId="1738746881" sldId="372"/>
            <ac:spMk id="20" creationId="{BACC6370-2D7E-4714-9D71-7542949D7D5D}"/>
          </ac:spMkLst>
        </pc:spChg>
        <pc:spChg chg="add">
          <ac:chgData name="Edlira Dashi" userId="0f602b31-5b3a-4c54-a428-94ef3c2a5392" providerId="ADAL" clId="{EF5311C7-A264-47C4-A159-645D08FB3FA6}" dt="2022-11-08T11:33:46.161" v="5419" actId="26606"/>
          <ac:spMkLst>
            <pc:docMk/>
            <pc:sldMk cId="1738746881" sldId="372"/>
            <ac:spMk id="22" creationId="{F68B3F68-107C-434F-AA38-110D5EA91B85}"/>
          </ac:spMkLst>
        </pc:spChg>
        <pc:spChg chg="add">
          <ac:chgData name="Edlira Dashi" userId="0f602b31-5b3a-4c54-a428-94ef3c2a5392" providerId="ADAL" clId="{EF5311C7-A264-47C4-A159-645D08FB3FA6}" dt="2022-11-08T11:33:46.161" v="5419" actId="26606"/>
          <ac:spMkLst>
            <pc:docMk/>
            <pc:sldMk cId="1738746881" sldId="372"/>
            <ac:spMk id="24" creationId="{AAD0DBB9-1A4B-4391-81D4-CB19F9AB918A}"/>
          </ac:spMkLst>
        </pc:spChg>
        <pc:spChg chg="add">
          <ac:chgData name="Edlira Dashi" userId="0f602b31-5b3a-4c54-a428-94ef3c2a5392" providerId="ADAL" clId="{EF5311C7-A264-47C4-A159-645D08FB3FA6}" dt="2022-11-08T11:33:46.161" v="5419" actId="26606"/>
          <ac:spMkLst>
            <pc:docMk/>
            <pc:sldMk cId="1738746881" sldId="372"/>
            <ac:spMk id="26" creationId="{063BBA22-50EA-4C4D-BE05-F1CE4E63AA56}"/>
          </ac:spMkLst>
        </pc:spChg>
        <pc:graphicFrameChg chg="add mod">
          <ac:chgData name="Edlira Dashi" userId="0f602b31-5b3a-4c54-a428-94ef3c2a5392" providerId="ADAL" clId="{EF5311C7-A264-47C4-A159-645D08FB3FA6}" dt="2022-11-08T13:03:29.205" v="5734" actId="1076"/>
          <ac:graphicFrameMkLst>
            <pc:docMk/>
            <pc:sldMk cId="1738746881" sldId="372"/>
            <ac:graphicFrameMk id="16" creationId="{4C5E606C-BF3D-4EE6-2BBB-FBA3F5C658CF}"/>
          </ac:graphicFrameMkLst>
        </pc:graphicFrameChg>
        <pc:picChg chg="add mod">
          <ac:chgData name="Edlira Dashi" userId="0f602b31-5b3a-4c54-a428-94ef3c2a5392" providerId="ADAL" clId="{EF5311C7-A264-47C4-A159-645D08FB3FA6}" dt="2022-11-08T13:03:30.594" v="5735"/>
          <ac:picMkLst>
            <pc:docMk/>
            <pc:sldMk cId="1738746881" sldId="372"/>
            <ac:picMk id="13" creationId="{F60EBF2C-DFDA-4C33-9718-8541589503A8}"/>
          </ac:picMkLst>
        </pc:picChg>
      </pc:sldChg>
      <pc:sldChg chg="modSp new add del mod">
        <pc:chgData name="Edlira Dashi" userId="0f602b31-5b3a-4c54-a428-94ef3c2a5392" providerId="ADAL" clId="{EF5311C7-A264-47C4-A159-645D08FB3FA6}" dt="2022-11-07T23:40:41.926" v="3919" actId="47"/>
        <pc:sldMkLst>
          <pc:docMk/>
          <pc:sldMk cId="326745402" sldId="373"/>
        </pc:sldMkLst>
        <pc:spChg chg="mod">
          <ac:chgData name="Edlira Dashi" userId="0f602b31-5b3a-4c54-a428-94ef3c2a5392" providerId="ADAL" clId="{EF5311C7-A264-47C4-A159-645D08FB3FA6}" dt="2022-11-07T23:05:41.203" v="3100" actId="20577"/>
          <ac:spMkLst>
            <pc:docMk/>
            <pc:sldMk cId="326745402" sldId="373"/>
            <ac:spMk id="2" creationId="{CC392550-191F-4D0A-A425-EB4450D9B428}"/>
          </ac:spMkLst>
        </pc:spChg>
        <pc:spChg chg="mod">
          <ac:chgData name="Edlira Dashi" userId="0f602b31-5b3a-4c54-a428-94ef3c2a5392" providerId="ADAL" clId="{EF5311C7-A264-47C4-A159-645D08FB3FA6}" dt="2022-11-07T23:05:38.600" v="3097" actId="21"/>
          <ac:spMkLst>
            <pc:docMk/>
            <pc:sldMk cId="326745402" sldId="373"/>
            <ac:spMk id="3" creationId="{4EABF477-9F4D-4387-93F1-95495154890B}"/>
          </ac:spMkLst>
        </pc:spChg>
      </pc:sldChg>
      <pc:sldChg chg="addSp delSp modSp add mod ord setBg delDesignElem">
        <pc:chgData name="Edlira Dashi" userId="0f602b31-5b3a-4c54-a428-94ef3c2a5392" providerId="ADAL" clId="{EF5311C7-A264-47C4-A159-645D08FB3FA6}" dt="2022-11-08T13:19:42.470" v="5838" actId="242"/>
        <pc:sldMkLst>
          <pc:docMk/>
          <pc:sldMk cId="2139285409" sldId="374"/>
        </pc:sldMkLst>
        <pc:spChg chg="mod">
          <ac:chgData name="Edlira Dashi" userId="0f602b31-5b3a-4c54-a428-94ef3c2a5392" providerId="ADAL" clId="{EF5311C7-A264-47C4-A159-645D08FB3FA6}" dt="2022-11-08T13:06:26.877" v="5821" actId="26606"/>
          <ac:spMkLst>
            <pc:docMk/>
            <pc:sldMk cId="2139285409" sldId="374"/>
            <ac:spMk id="2" creationId="{DC49BFB7-10A6-4C28-B2DB-F6124E1A30A6}"/>
          </ac:spMkLst>
        </pc:spChg>
        <pc:spChg chg="add del">
          <ac:chgData name="Edlira Dashi" userId="0f602b31-5b3a-4c54-a428-94ef3c2a5392" providerId="ADAL" clId="{EF5311C7-A264-47C4-A159-645D08FB3FA6}" dt="2022-11-08T13:06:26.877" v="5821" actId="26606"/>
          <ac:spMkLst>
            <pc:docMk/>
            <pc:sldMk cId="2139285409" sldId="374"/>
            <ac:spMk id="6" creationId="{A4AC5506-6312-4701-8D3C-40187889A947}"/>
          </ac:spMkLst>
        </pc:spChg>
        <pc:spChg chg="add">
          <ac:chgData name="Edlira Dashi" userId="0f602b31-5b3a-4c54-a428-94ef3c2a5392" providerId="ADAL" clId="{EF5311C7-A264-47C4-A159-645D08FB3FA6}" dt="2022-11-08T13:06:26.877" v="5821" actId="26606"/>
          <ac:spMkLst>
            <pc:docMk/>
            <pc:sldMk cId="2139285409" sldId="374"/>
            <ac:spMk id="8" creationId="{07E773EB-1EC1-4E49-9DE2-E6F460497242}"/>
          </ac:spMkLst>
        </pc:spChg>
        <pc:spChg chg="del">
          <ac:chgData name="Edlira Dashi" userId="0f602b31-5b3a-4c54-a428-94ef3c2a5392" providerId="ADAL" clId="{EF5311C7-A264-47C4-A159-645D08FB3FA6}" dt="2022-11-07T23:41:17.941" v="3925"/>
          <ac:spMkLst>
            <pc:docMk/>
            <pc:sldMk cId="2139285409" sldId="374"/>
            <ac:spMk id="9" creationId="{8D3C1482-7123-4378-ADD1-1746805B4B45}"/>
          </ac:spMkLst>
        </pc:spChg>
        <pc:spChg chg="del">
          <ac:chgData name="Edlira Dashi" userId="0f602b31-5b3a-4c54-a428-94ef3c2a5392" providerId="ADAL" clId="{EF5311C7-A264-47C4-A159-645D08FB3FA6}" dt="2022-11-07T23:41:17.941" v="3925"/>
          <ac:spMkLst>
            <pc:docMk/>
            <pc:sldMk cId="2139285409" sldId="374"/>
            <ac:spMk id="11" creationId="{1E2622D4-0564-42E8-9D19-089AE03F8C74}"/>
          </ac:spMkLst>
        </pc:spChg>
        <pc:graphicFrameChg chg="mod modGraphic">
          <ac:chgData name="Edlira Dashi" userId="0f602b31-5b3a-4c54-a428-94ef3c2a5392" providerId="ADAL" clId="{EF5311C7-A264-47C4-A159-645D08FB3FA6}" dt="2022-11-08T13:19:42.470" v="5838" actId="242"/>
          <ac:graphicFrameMkLst>
            <pc:docMk/>
            <pc:sldMk cId="2139285409" sldId="374"/>
            <ac:graphicFrameMk id="4" creationId="{2F79D2FF-6D19-4277-B066-302445E3FB50}"/>
          </ac:graphicFrameMkLst>
        </pc:graphicFrameChg>
        <pc:cxnChg chg="del">
          <ac:chgData name="Edlira Dashi" userId="0f602b31-5b3a-4c54-a428-94ef3c2a5392" providerId="ADAL" clId="{EF5311C7-A264-47C4-A159-645D08FB3FA6}" dt="2022-11-07T23:41:17.941" v="3925"/>
          <ac:cxnSpMkLst>
            <pc:docMk/>
            <pc:sldMk cId="2139285409" sldId="374"/>
            <ac:cxnSpMk id="13" creationId="{550D2BD1-98F9-412D-905B-3A843EF4078B}"/>
          </ac:cxnSpMkLst>
        </pc:cxnChg>
      </pc:sldChg>
      <pc:sldChg chg="addSp delSp modSp new del mod setBg">
        <pc:chgData name="Edlira Dashi" userId="0f602b31-5b3a-4c54-a428-94ef3c2a5392" providerId="ADAL" clId="{EF5311C7-A264-47C4-A159-645D08FB3FA6}" dt="2022-11-07T23:41:10.316" v="3922" actId="2696"/>
        <pc:sldMkLst>
          <pc:docMk/>
          <pc:sldMk cId="2676503165" sldId="374"/>
        </pc:sldMkLst>
        <pc:spChg chg="mod">
          <ac:chgData name="Edlira Dashi" userId="0f602b31-5b3a-4c54-a428-94ef3c2a5392" providerId="ADAL" clId="{EF5311C7-A264-47C4-A159-645D08FB3FA6}" dt="2022-11-07T22:50:03.796" v="2755" actId="26606"/>
          <ac:spMkLst>
            <pc:docMk/>
            <pc:sldMk cId="2676503165" sldId="374"/>
            <ac:spMk id="2" creationId="{DC49BFB7-10A6-4C28-B2DB-F6124E1A30A6}"/>
          </ac:spMkLst>
        </pc:spChg>
        <pc:spChg chg="del">
          <ac:chgData name="Edlira Dashi" userId="0f602b31-5b3a-4c54-a428-94ef3c2a5392" providerId="ADAL" clId="{EF5311C7-A264-47C4-A159-645D08FB3FA6}" dt="2022-11-07T22:45:14.390" v="2678"/>
          <ac:spMkLst>
            <pc:docMk/>
            <pc:sldMk cId="2676503165" sldId="374"/>
            <ac:spMk id="3" creationId="{78B0B15E-0334-4B6C-B502-C09B229F101D}"/>
          </ac:spMkLst>
        </pc:spChg>
        <pc:spChg chg="add">
          <ac:chgData name="Edlira Dashi" userId="0f602b31-5b3a-4c54-a428-94ef3c2a5392" providerId="ADAL" clId="{EF5311C7-A264-47C4-A159-645D08FB3FA6}" dt="2022-11-07T22:50:03.796" v="2755" actId="26606"/>
          <ac:spMkLst>
            <pc:docMk/>
            <pc:sldMk cId="2676503165" sldId="374"/>
            <ac:spMk id="9" creationId="{8D3C1482-7123-4378-ADD1-1746805B4B45}"/>
          </ac:spMkLst>
        </pc:spChg>
        <pc:spChg chg="add">
          <ac:chgData name="Edlira Dashi" userId="0f602b31-5b3a-4c54-a428-94ef3c2a5392" providerId="ADAL" clId="{EF5311C7-A264-47C4-A159-645D08FB3FA6}" dt="2022-11-07T22:50:03.796" v="2755" actId="26606"/>
          <ac:spMkLst>
            <pc:docMk/>
            <pc:sldMk cId="2676503165" sldId="374"/>
            <ac:spMk id="11" creationId="{1E2622D4-0564-42E8-9D19-089AE03F8C74}"/>
          </ac:spMkLst>
        </pc:spChg>
        <pc:graphicFrameChg chg="add mod modGraphic">
          <ac:chgData name="Edlira Dashi" userId="0f602b31-5b3a-4c54-a428-94ef3c2a5392" providerId="ADAL" clId="{EF5311C7-A264-47C4-A159-645D08FB3FA6}" dt="2022-11-07T22:50:23.784" v="2764" actId="404"/>
          <ac:graphicFrameMkLst>
            <pc:docMk/>
            <pc:sldMk cId="2676503165" sldId="374"/>
            <ac:graphicFrameMk id="4" creationId="{2F79D2FF-6D19-4277-B066-302445E3FB50}"/>
          </ac:graphicFrameMkLst>
        </pc:graphicFrameChg>
        <pc:cxnChg chg="add">
          <ac:chgData name="Edlira Dashi" userId="0f602b31-5b3a-4c54-a428-94ef3c2a5392" providerId="ADAL" clId="{EF5311C7-A264-47C4-A159-645D08FB3FA6}" dt="2022-11-07T22:50:03.796" v="2755" actId="26606"/>
          <ac:cxnSpMkLst>
            <pc:docMk/>
            <pc:sldMk cId="2676503165" sldId="374"/>
            <ac:cxnSpMk id="13" creationId="{550D2BD1-98F9-412D-905B-3A843EF4078B}"/>
          </ac:cxnSpMkLst>
        </pc:cxnChg>
      </pc:sldChg>
      <pc:sldChg chg="modSp new del mod">
        <pc:chgData name="Edlira Dashi" userId="0f602b31-5b3a-4c54-a428-94ef3c2a5392" providerId="ADAL" clId="{EF5311C7-A264-47C4-A159-645D08FB3FA6}" dt="2022-11-07T23:39:00.005" v="3866" actId="47"/>
        <pc:sldMkLst>
          <pc:docMk/>
          <pc:sldMk cId="303168345" sldId="375"/>
        </pc:sldMkLst>
        <pc:spChg chg="mod">
          <ac:chgData name="Edlira Dashi" userId="0f602b31-5b3a-4c54-a428-94ef3c2a5392" providerId="ADAL" clId="{EF5311C7-A264-47C4-A159-645D08FB3FA6}" dt="2022-11-07T22:50:44.895" v="2767" actId="27636"/>
          <ac:spMkLst>
            <pc:docMk/>
            <pc:sldMk cId="303168345" sldId="375"/>
            <ac:spMk id="2" creationId="{4E9A730E-3949-4AAF-978A-791FBF128815}"/>
          </ac:spMkLst>
        </pc:spChg>
        <pc:spChg chg="mod">
          <ac:chgData name="Edlira Dashi" userId="0f602b31-5b3a-4c54-a428-94ef3c2a5392" providerId="ADAL" clId="{EF5311C7-A264-47C4-A159-645D08FB3FA6}" dt="2022-11-07T23:35:57.167" v="3850" actId="20577"/>
          <ac:spMkLst>
            <pc:docMk/>
            <pc:sldMk cId="303168345" sldId="375"/>
            <ac:spMk id="3" creationId="{ACA8964C-997B-4153-B5B8-8961ECF47404}"/>
          </ac:spMkLst>
        </pc:spChg>
      </pc:sldChg>
      <pc:sldChg chg="addSp delSp modSp new mod ord setBg">
        <pc:chgData name="Edlira Dashi" userId="0f602b31-5b3a-4c54-a428-94ef3c2a5392" providerId="ADAL" clId="{EF5311C7-A264-47C4-A159-645D08FB3FA6}" dt="2022-11-08T13:18:11.005" v="5829" actId="207"/>
        <pc:sldMkLst>
          <pc:docMk/>
          <pc:sldMk cId="1491608547" sldId="376"/>
        </pc:sldMkLst>
        <pc:spChg chg="mod">
          <ac:chgData name="Edlira Dashi" userId="0f602b31-5b3a-4c54-a428-94ef3c2a5392" providerId="ADAL" clId="{EF5311C7-A264-47C4-A159-645D08FB3FA6}" dt="2022-11-08T00:11:16.890" v="4381" actId="20577"/>
          <ac:spMkLst>
            <pc:docMk/>
            <pc:sldMk cId="1491608547" sldId="376"/>
            <ac:spMk id="2" creationId="{1743C221-33D6-42B9-8B80-6E1041F2285B}"/>
          </ac:spMkLst>
        </pc:spChg>
        <pc:spChg chg="del">
          <ac:chgData name="Edlira Dashi" userId="0f602b31-5b3a-4c54-a428-94ef3c2a5392" providerId="ADAL" clId="{EF5311C7-A264-47C4-A159-645D08FB3FA6}" dt="2022-11-07T22:46:59.023" v="2689"/>
          <ac:spMkLst>
            <pc:docMk/>
            <pc:sldMk cId="1491608547" sldId="376"/>
            <ac:spMk id="3" creationId="{DD7B3446-9677-4C71-9954-22BF9AEA2EC6}"/>
          </ac:spMkLst>
        </pc:spChg>
        <pc:spChg chg="add">
          <ac:chgData name="Edlira Dashi" userId="0f602b31-5b3a-4c54-a428-94ef3c2a5392" providerId="ADAL" clId="{EF5311C7-A264-47C4-A159-645D08FB3FA6}" dt="2022-11-07T22:51:47.108" v="2774" actId="26606"/>
          <ac:spMkLst>
            <pc:docMk/>
            <pc:sldMk cId="1491608547" sldId="376"/>
            <ac:spMk id="9" creationId="{A8384FB5-9ADC-4DDC-881B-597D56F5B15D}"/>
          </ac:spMkLst>
        </pc:spChg>
        <pc:spChg chg="add">
          <ac:chgData name="Edlira Dashi" userId="0f602b31-5b3a-4c54-a428-94ef3c2a5392" providerId="ADAL" clId="{EF5311C7-A264-47C4-A159-645D08FB3FA6}" dt="2022-11-07T22:51:47.108" v="2774" actId="26606"/>
          <ac:spMkLst>
            <pc:docMk/>
            <pc:sldMk cId="1491608547" sldId="376"/>
            <ac:spMk id="11" creationId="{91E5A9A7-95C6-4F4F-B00E-C82E07FE62EF}"/>
          </ac:spMkLst>
        </pc:spChg>
        <pc:spChg chg="add">
          <ac:chgData name="Edlira Dashi" userId="0f602b31-5b3a-4c54-a428-94ef3c2a5392" providerId="ADAL" clId="{EF5311C7-A264-47C4-A159-645D08FB3FA6}" dt="2022-11-07T22:51:47.108" v="2774" actId="26606"/>
          <ac:spMkLst>
            <pc:docMk/>
            <pc:sldMk cId="1491608547" sldId="376"/>
            <ac:spMk id="13" creationId="{D07DD2DE-F619-49DD-B5E7-03A290FF4ED1}"/>
          </ac:spMkLst>
        </pc:spChg>
        <pc:spChg chg="add">
          <ac:chgData name="Edlira Dashi" userId="0f602b31-5b3a-4c54-a428-94ef3c2a5392" providerId="ADAL" clId="{EF5311C7-A264-47C4-A159-645D08FB3FA6}" dt="2022-11-07T22:51:47.108" v="2774" actId="26606"/>
          <ac:spMkLst>
            <pc:docMk/>
            <pc:sldMk cId="1491608547" sldId="376"/>
            <ac:spMk id="15" creationId="{85149191-5F60-4A28-AAFF-039F96B0F3EC}"/>
          </ac:spMkLst>
        </pc:spChg>
        <pc:spChg chg="add">
          <ac:chgData name="Edlira Dashi" userId="0f602b31-5b3a-4c54-a428-94ef3c2a5392" providerId="ADAL" clId="{EF5311C7-A264-47C4-A159-645D08FB3FA6}" dt="2022-11-07T22:51:47.108" v="2774" actId="26606"/>
          <ac:spMkLst>
            <pc:docMk/>
            <pc:sldMk cId="1491608547" sldId="376"/>
            <ac:spMk id="17" creationId="{F8260ED5-17F7-4158-B241-D51DD4CF1B7E}"/>
          </ac:spMkLst>
        </pc:spChg>
        <pc:graphicFrameChg chg="add mod modGraphic">
          <ac:chgData name="Edlira Dashi" userId="0f602b31-5b3a-4c54-a428-94ef3c2a5392" providerId="ADAL" clId="{EF5311C7-A264-47C4-A159-645D08FB3FA6}" dt="2022-11-08T13:18:11.005" v="5829" actId="207"/>
          <ac:graphicFrameMkLst>
            <pc:docMk/>
            <pc:sldMk cId="1491608547" sldId="376"/>
            <ac:graphicFrameMk id="4" creationId="{0E9231EA-F947-4392-A3D8-9950B7C9FFAA}"/>
          </ac:graphicFrameMkLst>
        </pc:graphicFrameChg>
      </pc:sldChg>
      <pc:sldChg chg="addSp delSp modSp new del mod setBg">
        <pc:chgData name="Edlira Dashi" userId="0f602b31-5b3a-4c54-a428-94ef3c2a5392" providerId="ADAL" clId="{EF5311C7-A264-47C4-A159-645D08FB3FA6}" dt="2022-11-07T23:41:10.316" v="3922" actId="2696"/>
        <pc:sldMkLst>
          <pc:docMk/>
          <pc:sldMk cId="2847007680" sldId="377"/>
        </pc:sldMkLst>
        <pc:spChg chg="mod">
          <ac:chgData name="Edlira Dashi" userId="0f602b31-5b3a-4c54-a428-94ef3c2a5392" providerId="ADAL" clId="{EF5311C7-A264-47C4-A159-645D08FB3FA6}" dt="2022-11-07T23:05:51.749" v="3101" actId="20577"/>
          <ac:spMkLst>
            <pc:docMk/>
            <pc:sldMk cId="2847007680" sldId="377"/>
            <ac:spMk id="2" creationId="{08F38596-1220-4E55-A31E-5D832E47AC08}"/>
          </ac:spMkLst>
        </pc:spChg>
        <pc:spChg chg="del">
          <ac:chgData name="Edlira Dashi" userId="0f602b31-5b3a-4c54-a428-94ef3c2a5392" providerId="ADAL" clId="{EF5311C7-A264-47C4-A159-645D08FB3FA6}" dt="2022-11-07T22:49:13.027" v="2720"/>
          <ac:spMkLst>
            <pc:docMk/>
            <pc:sldMk cId="2847007680" sldId="377"/>
            <ac:spMk id="3" creationId="{1185AADB-53AA-4F28-8228-B85607DCDF26}"/>
          </ac:spMkLst>
        </pc:spChg>
        <pc:spChg chg="add del">
          <ac:chgData name="Edlira Dashi" userId="0f602b31-5b3a-4c54-a428-94ef3c2a5392" providerId="ADAL" clId="{EF5311C7-A264-47C4-A159-645D08FB3FA6}" dt="2022-11-07T22:49:22.047" v="2723" actId="26606"/>
          <ac:spMkLst>
            <pc:docMk/>
            <pc:sldMk cId="2847007680" sldId="377"/>
            <ac:spMk id="5" creationId="{17BF1670-9D03-4639-B608-944B3A7F6174}"/>
          </ac:spMkLst>
        </pc:spChg>
        <pc:spChg chg="add del">
          <ac:chgData name="Edlira Dashi" userId="0f602b31-5b3a-4c54-a428-94ef3c2a5392" providerId="ADAL" clId="{EF5311C7-A264-47C4-A159-645D08FB3FA6}" dt="2022-11-07T22:49:21.944" v="2722" actId="26606"/>
          <ac:spMkLst>
            <pc:docMk/>
            <pc:sldMk cId="2847007680" sldId="377"/>
            <ac:spMk id="10" creationId="{576152AB-DB4E-43E1-BE8B-9E2B5DE4CA12}"/>
          </ac:spMkLst>
        </pc:spChg>
        <pc:spChg chg="add del">
          <ac:chgData name="Edlira Dashi" userId="0f602b31-5b3a-4c54-a428-94ef3c2a5392" providerId="ADAL" clId="{EF5311C7-A264-47C4-A159-645D08FB3FA6}" dt="2022-11-07T22:49:21.944" v="2722" actId="26606"/>
          <ac:spMkLst>
            <pc:docMk/>
            <pc:sldMk cId="2847007680" sldId="377"/>
            <ac:spMk id="12" creationId="{92544CF4-9B52-4A7B-A4B3-88C72729B77D}"/>
          </ac:spMkLst>
        </pc:spChg>
        <pc:spChg chg="add del">
          <ac:chgData name="Edlira Dashi" userId="0f602b31-5b3a-4c54-a428-94ef3c2a5392" providerId="ADAL" clId="{EF5311C7-A264-47C4-A159-645D08FB3FA6}" dt="2022-11-07T22:49:21.944" v="2722" actId="26606"/>
          <ac:spMkLst>
            <pc:docMk/>
            <pc:sldMk cId="2847007680" sldId="377"/>
            <ac:spMk id="14" creationId="{E75862C5-5C00-4421-BC7B-9B7B86DBC80D}"/>
          </ac:spMkLst>
        </pc:spChg>
        <pc:spChg chg="add del">
          <ac:chgData name="Edlira Dashi" userId="0f602b31-5b3a-4c54-a428-94ef3c2a5392" providerId="ADAL" clId="{EF5311C7-A264-47C4-A159-645D08FB3FA6}" dt="2022-11-07T22:49:21.944" v="2722" actId="26606"/>
          <ac:spMkLst>
            <pc:docMk/>
            <pc:sldMk cId="2847007680" sldId="377"/>
            <ac:spMk id="16" creationId="{089440EF-9BE9-4AE9-8C28-00B02296CDB6}"/>
          </ac:spMkLst>
        </pc:spChg>
        <pc:spChg chg="add">
          <ac:chgData name="Edlira Dashi" userId="0f602b31-5b3a-4c54-a428-94ef3c2a5392" providerId="ADAL" clId="{EF5311C7-A264-47C4-A159-645D08FB3FA6}" dt="2022-11-07T22:49:22.047" v="2723" actId="26606"/>
          <ac:spMkLst>
            <pc:docMk/>
            <pc:sldMk cId="2847007680" sldId="377"/>
            <ac:spMk id="18" creationId="{BACC6370-2D7E-4714-9D71-7542949D7D5D}"/>
          </ac:spMkLst>
        </pc:spChg>
        <pc:spChg chg="add">
          <ac:chgData name="Edlira Dashi" userId="0f602b31-5b3a-4c54-a428-94ef3c2a5392" providerId="ADAL" clId="{EF5311C7-A264-47C4-A159-645D08FB3FA6}" dt="2022-11-07T22:49:22.047" v="2723" actId="26606"/>
          <ac:spMkLst>
            <pc:docMk/>
            <pc:sldMk cId="2847007680" sldId="377"/>
            <ac:spMk id="19" creationId="{F68B3F68-107C-434F-AA38-110D5EA91B85}"/>
          </ac:spMkLst>
        </pc:spChg>
        <pc:spChg chg="add">
          <ac:chgData name="Edlira Dashi" userId="0f602b31-5b3a-4c54-a428-94ef3c2a5392" providerId="ADAL" clId="{EF5311C7-A264-47C4-A159-645D08FB3FA6}" dt="2022-11-07T22:49:22.047" v="2723" actId="26606"/>
          <ac:spMkLst>
            <pc:docMk/>
            <pc:sldMk cId="2847007680" sldId="377"/>
            <ac:spMk id="20" creationId="{AAD0DBB9-1A4B-4391-81D4-CB19F9AB918A}"/>
          </ac:spMkLst>
        </pc:spChg>
        <pc:spChg chg="add">
          <ac:chgData name="Edlira Dashi" userId="0f602b31-5b3a-4c54-a428-94ef3c2a5392" providerId="ADAL" clId="{EF5311C7-A264-47C4-A159-645D08FB3FA6}" dt="2022-11-07T22:49:22.047" v="2723" actId="26606"/>
          <ac:spMkLst>
            <pc:docMk/>
            <pc:sldMk cId="2847007680" sldId="377"/>
            <ac:spMk id="21" creationId="{063BBA22-50EA-4C4D-BE05-F1CE4E63AA56}"/>
          </ac:spMkLst>
        </pc:spChg>
        <pc:graphicFrameChg chg="add mod modGraphic">
          <ac:chgData name="Edlira Dashi" userId="0f602b31-5b3a-4c54-a428-94ef3c2a5392" providerId="ADAL" clId="{EF5311C7-A264-47C4-A159-645D08FB3FA6}" dt="2022-11-07T22:49:26.403" v="2724" actId="14100"/>
          <ac:graphicFrameMkLst>
            <pc:docMk/>
            <pc:sldMk cId="2847007680" sldId="377"/>
            <ac:graphicFrameMk id="4" creationId="{9763E7CD-CD34-4D00-9A79-5F91AFFAD24C}"/>
          </ac:graphicFrameMkLst>
        </pc:graphicFrameChg>
      </pc:sldChg>
      <pc:sldChg chg="addSp delSp modSp add mod ord setBg delDesignElem">
        <pc:chgData name="Edlira Dashi" userId="0f602b31-5b3a-4c54-a428-94ef3c2a5392" providerId="ADAL" clId="{EF5311C7-A264-47C4-A159-645D08FB3FA6}" dt="2022-11-08T13:20:04.787" v="5845" actId="20577"/>
        <pc:sldMkLst>
          <pc:docMk/>
          <pc:sldMk cId="3088310053" sldId="377"/>
        </pc:sldMkLst>
        <pc:spChg chg="mod">
          <ac:chgData name="Edlira Dashi" userId="0f602b31-5b3a-4c54-a428-94ef3c2a5392" providerId="ADAL" clId="{EF5311C7-A264-47C4-A159-645D08FB3FA6}" dt="2022-11-08T11:45:51.761" v="5444" actId="1076"/>
          <ac:spMkLst>
            <pc:docMk/>
            <pc:sldMk cId="3088310053" sldId="377"/>
            <ac:spMk id="2" creationId="{08F38596-1220-4E55-A31E-5D832E47AC08}"/>
          </ac:spMkLst>
        </pc:spChg>
        <pc:spChg chg="add">
          <ac:chgData name="Edlira Dashi" userId="0f602b31-5b3a-4c54-a428-94ef3c2a5392" providerId="ADAL" clId="{EF5311C7-A264-47C4-A159-645D08FB3FA6}" dt="2022-11-08T00:08:13.744" v="4327" actId="26606"/>
          <ac:spMkLst>
            <pc:docMk/>
            <pc:sldMk cId="3088310053" sldId="377"/>
            <ac:spMk id="9" creationId="{BACC6370-2D7E-4714-9D71-7542949D7D5D}"/>
          </ac:spMkLst>
        </pc:spChg>
        <pc:spChg chg="add">
          <ac:chgData name="Edlira Dashi" userId="0f602b31-5b3a-4c54-a428-94ef3c2a5392" providerId="ADAL" clId="{EF5311C7-A264-47C4-A159-645D08FB3FA6}" dt="2022-11-08T00:08:13.744" v="4327" actId="26606"/>
          <ac:spMkLst>
            <pc:docMk/>
            <pc:sldMk cId="3088310053" sldId="377"/>
            <ac:spMk id="11" creationId="{F68B3F68-107C-434F-AA38-110D5EA91B85}"/>
          </ac:spMkLst>
        </pc:spChg>
        <pc:spChg chg="add">
          <ac:chgData name="Edlira Dashi" userId="0f602b31-5b3a-4c54-a428-94ef3c2a5392" providerId="ADAL" clId="{EF5311C7-A264-47C4-A159-645D08FB3FA6}" dt="2022-11-08T00:08:13.744" v="4327" actId="26606"/>
          <ac:spMkLst>
            <pc:docMk/>
            <pc:sldMk cId="3088310053" sldId="377"/>
            <ac:spMk id="13" creationId="{AAD0DBB9-1A4B-4391-81D4-CB19F9AB918A}"/>
          </ac:spMkLst>
        </pc:spChg>
        <pc:spChg chg="add">
          <ac:chgData name="Edlira Dashi" userId="0f602b31-5b3a-4c54-a428-94ef3c2a5392" providerId="ADAL" clId="{EF5311C7-A264-47C4-A159-645D08FB3FA6}" dt="2022-11-08T00:08:13.744" v="4327" actId="26606"/>
          <ac:spMkLst>
            <pc:docMk/>
            <pc:sldMk cId="3088310053" sldId="377"/>
            <ac:spMk id="15" creationId="{063BBA22-50EA-4C4D-BE05-F1CE4E63AA56}"/>
          </ac:spMkLst>
        </pc:spChg>
        <pc:spChg chg="del">
          <ac:chgData name="Edlira Dashi" userId="0f602b31-5b3a-4c54-a428-94ef3c2a5392" providerId="ADAL" clId="{EF5311C7-A264-47C4-A159-645D08FB3FA6}" dt="2022-11-07T23:41:17.941" v="3925"/>
          <ac:spMkLst>
            <pc:docMk/>
            <pc:sldMk cId="3088310053" sldId="377"/>
            <ac:spMk id="18" creationId="{BACC6370-2D7E-4714-9D71-7542949D7D5D}"/>
          </ac:spMkLst>
        </pc:spChg>
        <pc:spChg chg="del">
          <ac:chgData name="Edlira Dashi" userId="0f602b31-5b3a-4c54-a428-94ef3c2a5392" providerId="ADAL" clId="{EF5311C7-A264-47C4-A159-645D08FB3FA6}" dt="2022-11-07T23:41:17.941" v="3925"/>
          <ac:spMkLst>
            <pc:docMk/>
            <pc:sldMk cId="3088310053" sldId="377"/>
            <ac:spMk id="19" creationId="{F68B3F68-107C-434F-AA38-110D5EA91B85}"/>
          </ac:spMkLst>
        </pc:spChg>
        <pc:spChg chg="del">
          <ac:chgData name="Edlira Dashi" userId="0f602b31-5b3a-4c54-a428-94ef3c2a5392" providerId="ADAL" clId="{EF5311C7-A264-47C4-A159-645D08FB3FA6}" dt="2022-11-07T23:41:17.941" v="3925"/>
          <ac:spMkLst>
            <pc:docMk/>
            <pc:sldMk cId="3088310053" sldId="377"/>
            <ac:spMk id="20" creationId="{AAD0DBB9-1A4B-4391-81D4-CB19F9AB918A}"/>
          </ac:spMkLst>
        </pc:spChg>
        <pc:spChg chg="del">
          <ac:chgData name="Edlira Dashi" userId="0f602b31-5b3a-4c54-a428-94ef3c2a5392" providerId="ADAL" clId="{EF5311C7-A264-47C4-A159-645D08FB3FA6}" dt="2022-11-07T23:41:17.941" v="3925"/>
          <ac:spMkLst>
            <pc:docMk/>
            <pc:sldMk cId="3088310053" sldId="377"/>
            <ac:spMk id="21" creationId="{063BBA22-50EA-4C4D-BE05-F1CE4E63AA56}"/>
          </ac:spMkLst>
        </pc:spChg>
        <pc:graphicFrameChg chg="mod modGraphic">
          <ac:chgData name="Edlira Dashi" userId="0f602b31-5b3a-4c54-a428-94ef3c2a5392" providerId="ADAL" clId="{EF5311C7-A264-47C4-A159-645D08FB3FA6}" dt="2022-11-08T13:20:04.787" v="5845" actId="20577"/>
          <ac:graphicFrameMkLst>
            <pc:docMk/>
            <pc:sldMk cId="3088310053" sldId="377"/>
            <ac:graphicFrameMk id="4" creationId="{9763E7CD-CD34-4D00-9A79-5F91AFFAD24C}"/>
          </ac:graphicFrameMkLst>
        </pc:graphicFrameChg>
      </pc:sldChg>
      <pc:sldChg chg="addSp delSp modSp new add del mod ord setBg modNotesTx">
        <pc:chgData name="Edlira Dashi" userId="0f602b31-5b3a-4c54-a428-94ef3c2a5392" providerId="ADAL" clId="{EF5311C7-A264-47C4-A159-645D08FB3FA6}" dt="2022-11-08T13:03:37.115" v="5736"/>
        <pc:sldMkLst>
          <pc:docMk/>
          <pc:sldMk cId="1990123585" sldId="378"/>
        </pc:sldMkLst>
        <pc:spChg chg="mod">
          <ac:chgData name="Edlira Dashi" userId="0f602b31-5b3a-4c54-a428-94ef3c2a5392" providerId="ADAL" clId="{EF5311C7-A264-47C4-A159-645D08FB3FA6}" dt="2022-11-08T00:07:33.816" v="4311" actId="20577"/>
          <ac:spMkLst>
            <pc:docMk/>
            <pc:sldMk cId="1990123585" sldId="378"/>
            <ac:spMk id="2" creationId="{B6725FEC-E66C-4BAC-A404-1790231F3FE1}"/>
          </ac:spMkLst>
        </pc:spChg>
        <pc:spChg chg="del mod">
          <ac:chgData name="Edlira Dashi" userId="0f602b31-5b3a-4c54-a428-94ef3c2a5392" providerId="ADAL" clId="{EF5311C7-A264-47C4-A159-645D08FB3FA6}" dt="2022-11-07T23:11:42.785" v="3138" actId="26606"/>
          <ac:spMkLst>
            <pc:docMk/>
            <pc:sldMk cId="1990123585" sldId="378"/>
            <ac:spMk id="3" creationId="{E6B9B36F-142C-4F74-978A-9B4296E40ECA}"/>
          </ac:spMkLst>
        </pc:spChg>
        <pc:spChg chg="add">
          <ac:chgData name="Edlira Dashi" userId="0f602b31-5b3a-4c54-a428-94ef3c2a5392" providerId="ADAL" clId="{EF5311C7-A264-47C4-A159-645D08FB3FA6}" dt="2022-11-07T23:11:42.785" v="3138" actId="26606"/>
          <ac:spMkLst>
            <pc:docMk/>
            <pc:sldMk cId="1990123585" sldId="378"/>
            <ac:spMk id="9" creationId="{BACC6370-2D7E-4714-9D71-7542949D7D5D}"/>
          </ac:spMkLst>
        </pc:spChg>
        <pc:spChg chg="add">
          <ac:chgData name="Edlira Dashi" userId="0f602b31-5b3a-4c54-a428-94ef3c2a5392" providerId="ADAL" clId="{EF5311C7-A264-47C4-A159-645D08FB3FA6}" dt="2022-11-07T23:11:42.785" v="3138" actId="26606"/>
          <ac:spMkLst>
            <pc:docMk/>
            <pc:sldMk cId="1990123585" sldId="378"/>
            <ac:spMk id="11" creationId="{F68B3F68-107C-434F-AA38-110D5EA91B85}"/>
          </ac:spMkLst>
        </pc:spChg>
        <pc:spChg chg="add">
          <ac:chgData name="Edlira Dashi" userId="0f602b31-5b3a-4c54-a428-94ef3c2a5392" providerId="ADAL" clId="{EF5311C7-A264-47C4-A159-645D08FB3FA6}" dt="2022-11-07T23:11:42.785" v="3138" actId="26606"/>
          <ac:spMkLst>
            <pc:docMk/>
            <pc:sldMk cId="1990123585" sldId="378"/>
            <ac:spMk id="13" creationId="{AAD0DBB9-1A4B-4391-81D4-CB19F9AB918A}"/>
          </ac:spMkLst>
        </pc:spChg>
        <pc:spChg chg="add">
          <ac:chgData name="Edlira Dashi" userId="0f602b31-5b3a-4c54-a428-94ef3c2a5392" providerId="ADAL" clId="{EF5311C7-A264-47C4-A159-645D08FB3FA6}" dt="2022-11-07T23:11:42.785" v="3138" actId="26606"/>
          <ac:spMkLst>
            <pc:docMk/>
            <pc:sldMk cId="1990123585" sldId="378"/>
            <ac:spMk id="15" creationId="{063BBA22-50EA-4C4D-BE05-F1CE4E63AA56}"/>
          </ac:spMkLst>
        </pc:spChg>
        <pc:graphicFrameChg chg="add">
          <ac:chgData name="Edlira Dashi" userId="0f602b31-5b3a-4c54-a428-94ef3c2a5392" providerId="ADAL" clId="{EF5311C7-A264-47C4-A159-645D08FB3FA6}" dt="2022-11-07T23:11:42.785" v="3138" actId="26606"/>
          <ac:graphicFrameMkLst>
            <pc:docMk/>
            <pc:sldMk cId="1990123585" sldId="378"/>
            <ac:graphicFrameMk id="5" creationId="{6B9DE8C2-3E27-47E2-D16B-6585363DDEDA}"/>
          </ac:graphicFrameMkLst>
        </pc:graphicFrameChg>
        <pc:picChg chg="add mod">
          <ac:chgData name="Edlira Dashi" userId="0f602b31-5b3a-4c54-a428-94ef3c2a5392" providerId="ADAL" clId="{EF5311C7-A264-47C4-A159-645D08FB3FA6}" dt="2022-11-08T13:03:37.115" v="5736"/>
          <ac:picMkLst>
            <pc:docMk/>
            <pc:sldMk cId="1990123585" sldId="378"/>
            <ac:picMk id="8" creationId="{F45B8ADD-224A-41F7-B0E2-24A31ED25F7A}"/>
          </ac:picMkLst>
        </pc:picChg>
      </pc:sldChg>
      <pc:sldChg chg="addSp delSp add del setBg delDesignElem">
        <pc:chgData name="Edlira Dashi" userId="0f602b31-5b3a-4c54-a428-94ef3c2a5392" providerId="ADAL" clId="{EF5311C7-A264-47C4-A159-645D08FB3FA6}" dt="2022-11-07T23:38:25.265" v="3862"/>
        <pc:sldMkLst>
          <pc:docMk/>
          <pc:sldMk cId="2631198461" sldId="378"/>
        </pc:sldMkLst>
        <pc:spChg chg="add del">
          <ac:chgData name="Edlira Dashi" userId="0f602b31-5b3a-4c54-a428-94ef3c2a5392" providerId="ADAL" clId="{EF5311C7-A264-47C4-A159-645D08FB3FA6}" dt="2022-11-07T23:38:25.265" v="3862"/>
          <ac:spMkLst>
            <pc:docMk/>
            <pc:sldMk cId="2631198461" sldId="378"/>
            <ac:spMk id="9" creationId="{BACC6370-2D7E-4714-9D71-7542949D7D5D}"/>
          </ac:spMkLst>
        </pc:spChg>
        <pc:spChg chg="add del">
          <ac:chgData name="Edlira Dashi" userId="0f602b31-5b3a-4c54-a428-94ef3c2a5392" providerId="ADAL" clId="{EF5311C7-A264-47C4-A159-645D08FB3FA6}" dt="2022-11-07T23:38:25.265" v="3862"/>
          <ac:spMkLst>
            <pc:docMk/>
            <pc:sldMk cId="2631198461" sldId="378"/>
            <ac:spMk id="11" creationId="{F68B3F68-107C-434F-AA38-110D5EA91B85}"/>
          </ac:spMkLst>
        </pc:spChg>
        <pc:spChg chg="add del">
          <ac:chgData name="Edlira Dashi" userId="0f602b31-5b3a-4c54-a428-94ef3c2a5392" providerId="ADAL" clId="{EF5311C7-A264-47C4-A159-645D08FB3FA6}" dt="2022-11-07T23:38:25.265" v="3862"/>
          <ac:spMkLst>
            <pc:docMk/>
            <pc:sldMk cId="2631198461" sldId="378"/>
            <ac:spMk id="13" creationId="{AAD0DBB9-1A4B-4391-81D4-CB19F9AB918A}"/>
          </ac:spMkLst>
        </pc:spChg>
        <pc:spChg chg="add del">
          <ac:chgData name="Edlira Dashi" userId="0f602b31-5b3a-4c54-a428-94ef3c2a5392" providerId="ADAL" clId="{EF5311C7-A264-47C4-A159-645D08FB3FA6}" dt="2022-11-07T23:38:25.265" v="3862"/>
          <ac:spMkLst>
            <pc:docMk/>
            <pc:sldMk cId="2631198461" sldId="378"/>
            <ac:spMk id="15" creationId="{063BBA22-50EA-4C4D-BE05-F1CE4E63AA56}"/>
          </ac:spMkLst>
        </pc:spChg>
      </pc:sldChg>
      <pc:sldChg chg="addSp delSp modSp new add del mod ord setBg">
        <pc:chgData name="Edlira Dashi" userId="0f602b31-5b3a-4c54-a428-94ef3c2a5392" providerId="ADAL" clId="{EF5311C7-A264-47C4-A159-645D08FB3FA6}" dt="2022-11-08T13:03:43.100" v="5738"/>
        <pc:sldMkLst>
          <pc:docMk/>
          <pc:sldMk cId="390458709" sldId="379"/>
        </pc:sldMkLst>
        <pc:spChg chg="mod">
          <ac:chgData name="Edlira Dashi" userId="0f602b31-5b3a-4c54-a428-94ef3c2a5392" providerId="ADAL" clId="{EF5311C7-A264-47C4-A159-645D08FB3FA6}" dt="2022-11-08T11:44:23.222" v="5436" actId="14100"/>
          <ac:spMkLst>
            <pc:docMk/>
            <pc:sldMk cId="390458709" sldId="379"/>
            <ac:spMk id="2" creationId="{E6B09E02-6E7C-4E00-AE21-F63D5291047F}"/>
          </ac:spMkLst>
        </pc:spChg>
        <pc:spChg chg="del mod">
          <ac:chgData name="Edlira Dashi" userId="0f602b31-5b3a-4c54-a428-94ef3c2a5392" providerId="ADAL" clId="{EF5311C7-A264-47C4-A159-645D08FB3FA6}" dt="2022-11-07T23:20:35.049" v="3220" actId="26606"/>
          <ac:spMkLst>
            <pc:docMk/>
            <pc:sldMk cId="390458709" sldId="379"/>
            <ac:spMk id="3" creationId="{9B0EECEF-0CB0-4DBE-BA1D-30B236D3FA35}"/>
          </ac:spMkLst>
        </pc:spChg>
        <pc:spChg chg="add">
          <ac:chgData name="Edlira Dashi" userId="0f602b31-5b3a-4c54-a428-94ef3c2a5392" providerId="ADAL" clId="{EF5311C7-A264-47C4-A159-645D08FB3FA6}" dt="2022-11-07T23:20:35.049" v="3220" actId="26606"/>
          <ac:spMkLst>
            <pc:docMk/>
            <pc:sldMk cId="390458709" sldId="379"/>
            <ac:spMk id="9" creationId="{BACC6370-2D7E-4714-9D71-7542949D7D5D}"/>
          </ac:spMkLst>
        </pc:spChg>
        <pc:spChg chg="add">
          <ac:chgData name="Edlira Dashi" userId="0f602b31-5b3a-4c54-a428-94ef3c2a5392" providerId="ADAL" clId="{EF5311C7-A264-47C4-A159-645D08FB3FA6}" dt="2022-11-07T23:20:35.049" v="3220" actId="26606"/>
          <ac:spMkLst>
            <pc:docMk/>
            <pc:sldMk cId="390458709" sldId="379"/>
            <ac:spMk id="11" creationId="{F68B3F68-107C-434F-AA38-110D5EA91B85}"/>
          </ac:spMkLst>
        </pc:spChg>
        <pc:spChg chg="add">
          <ac:chgData name="Edlira Dashi" userId="0f602b31-5b3a-4c54-a428-94ef3c2a5392" providerId="ADAL" clId="{EF5311C7-A264-47C4-A159-645D08FB3FA6}" dt="2022-11-07T23:20:35.049" v="3220" actId="26606"/>
          <ac:spMkLst>
            <pc:docMk/>
            <pc:sldMk cId="390458709" sldId="379"/>
            <ac:spMk id="13" creationId="{AAD0DBB9-1A4B-4391-81D4-CB19F9AB918A}"/>
          </ac:spMkLst>
        </pc:spChg>
        <pc:spChg chg="add">
          <ac:chgData name="Edlira Dashi" userId="0f602b31-5b3a-4c54-a428-94ef3c2a5392" providerId="ADAL" clId="{EF5311C7-A264-47C4-A159-645D08FB3FA6}" dt="2022-11-07T23:20:35.049" v="3220" actId="26606"/>
          <ac:spMkLst>
            <pc:docMk/>
            <pc:sldMk cId="390458709" sldId="379"/>
            <ac:spMk id="15" creationId="{063BBA22-50EA-4C4D-BE05-F1CE4E63AA56}"/>
          </ac:spMkLst>
        </pc:spChg>
        <pc:graphicFrameChg chg="add mod">
          <ac:chgData name="Edlira Dashi" userId="0f602b31-5b3a-4c54-a428-94ef3c2a5392" providerId="ADAL" clId="{EF5311C7-A264-47C4-A159-645D08FB3FA6}" dt="2022-11-08T13:03:41.652" v="5737" actId="1076"/>
          <ac:graphicFrameMkLst>
            <pc:docMk/>
            <pc:sldMk cId="390458709" sldId="379"/>
            <ac:graphicFrameMk id="5" creationId="{F3D08E48-5C21-4E1A-4BCA-06709CF75559}"/>
          </ac:graphicFrameMkLst>
        </pc:graphicFrameChg>
        <pc:picChg chg="add mod">
          <ac:chgData name="Edlira Dashi" userId="0f602b31-5b3a-4c54-a428-94ef3c2a5392" providerId="ADAL" clId="{EF5311C7-A264-47C4-A159-645D08FB3FA6}" dt="2022-11-08T13:03:43.100" v="5738"/>
          <ac:picMkLst>
            <pc:docMk/>
            <pc:sldMk cId="390458709" sldId="379"/>
            <ac:picMk id="8" creationId="{A8DA59B3-402C-4260-B17A-CC9E0A49B115}"/>
          </ac:picMkLst>
        </pc:picChg>
      </pc:sldChg>
      <pc:sldChg chg="addSp delSp add del setBg delDesignElem">
        <pc:chgData name="Edlira Dashi" userId="0f602b31-5b3a-4c54-a428-94ef3c2a5392" providerId="ADAL" clId="{EF5311C7-A264-47C4-A159-645D08FB3FA6}" dt="2022-11-07T23:38:25.265" v="3862"/>
        <pc:sldMkLst>
          <pc:docMk/>
          <pc:sldMk cId="2441294759" sldId="379"/>
        </pc:sldMkLst>
        <pc:spChg chg="add del">
          <ac:chgData name="Edlira Dashi" userId="0f602b31-5b3a-4c54-a428-94ef3c2a5392" providerId="ADAL" clId="{EF5311C7-A264-47C4-A159-645D08FB3FA6}" dt="2022-11-07T23:38:25.265" v="3862"/>
          <ac:spMkLst>
            <pc:docMk/>
            <pc:sldMk cId="2441294759" sldId="379"/>
            <ac:spMk id="9" creationId="{BACC6370-2D7E-4714-9D71-7542949D7D5D}"/>
          </ac:spMkLst>
        </pc:spChg>
        <pc:spChg chg="add del">
          <ac:chgData name="Edlira Dashi" userId="0f602b31-5b3a-4c54-a428-94ef3c2a5392" providerId="ADAL" clId="{EF5311C7-A264-47C4-A159-645D08FB3FA6}" dt="2022-11-07T23:38:25.265" v="3862"/>
          <ac:spMkLst>
            <pc:docMk/>
            <pc:sldMk cId="2441294759" sldId="379"/>
            <ac:spMk id="11" creationId="{F68B3F68-107C-434F-AA38-110D5EA91B85}"/>
          </ac:spMkLst>
        </pc:spChg>
        <pc:spChg chg="add del">
          <ac:chgData name="Edlira Dashi" userId="0f602b31-5b3a-4c54-a428-94ef3c2a5392" providerId="ADAL" clId="{EF5311C7-A264-47C4-A159-645D08FB3FA6}" dt="2022-11-07T23:38:25.265" v="3862"/>
          <ac:spMkLst>
            <pc:docMk/>
            <pc:sldMk cId="2441294759" sldId="379"/>
            <ac:spMk id="13" creationId="{AAD0DBB9-1A4B-4391-81D4-CB19F9AB918A}"/>
          </ac:spMkLst>
        </pc:spChg>
        <pc:spChg chg="add del">
          <ac:chgData name="Edlira Dashi" userId="0f602b31-5b3a-4c54-a428-94ef3c2a5392" providerId="ADAL" clId="{EF5311C7-A264-47C4-A159-645D08FB3FA6}" dt="2022-11-07T23:38:25.265" v="3862"/>
          <ac:spMkLst>
            <pc:docMk/>
            <pc:sldMk cId="2441294759" sldId="379"/>
            <ac:spMk id="15" creationId="{063BBA22-50EA-4C4D-BE05-F1CE4E63AA56}"/>
          </ac:spMkLst>
        </pc:spChg>
      </pc:sldChg>
      <pc:sldChg chg="addSp delSp modSp new add del mod ord setBg">
        <pc:chgData name="Edlira Dashi" userId="0f602b31-5b3a-4c54-a428-94ef3c2a5392" providerId="ADAL" clId="{EF5311C7-A264-47C4-A159-645D08FB3FA6}" dt="2022-11-08T13:17:10.331" v="5824" actId="207"/>
        <pc:sldMkLst>
          <pc:docMk/>
          <pc:sldMk cId="524690569" sldId="380"/>
        </pc:sldMkLst>
        <pc:spChg chg="mod">
          <ac:chgData name="Edlira Dashi" userId="0f602b31-5b3a-4c54-a428-94ef3c2a5392" providerId="ADAL" clId="{EF5311C7-A264-47C4-A159-645D08FB3FA6}" dt="2022-11-08T13:03:49.038" v="5739" actId="26606"/>
          <ac:spMkLst>
            <pc:docMk/>
            <pc:sldMk cId="524690569" sldId="380"/>
            <ac:spMk id="2" creationId="{EF9A6D7D-1EB5-4D58-AA3C-194464CA772D}"/>
          </ac:spMkLst>
        </pc:spChg>
        <pc:spChg chg="del mod">
          <ac:chgData name="Edlira Dashi" userId="0f602b31-5b3a-4c54-a428-94ef3c2a5392" providerId="ADAL" clId="{EF5311C7-A264-47C4-A159-645D08FB3FA6}" dt="2022-11-07T23:21:03.511" v="3234" actId="26606"/>
          <ac:spMkLst>
            <pc:docMk/>
            <pc:sldMk cId="524690569" sldId="380"/>
            <ac:spMk id="3" creationId="{AAA27CFE-9380-4D72-868C-14A4DCA47EB8}"/>
          </ac:spMkLst>
        </pc:spChg>
        <pc:spChg chg="add del">
          <ac:chgData name="Edlira Dashi" userId="0f602b31-5b3a-4c54-a428-94ef3c2a5392" providerId="ADAL" clId="{EF5311C7-A264-47C4-A159-645D08FB3FA6}" dt="2022-11-08T13:03:49.038" v="5739" actId="26606"/>
          <ac:spMkLst>
            <pc:docMk/>
            <pc:sldMk cId="524690569" sldId="380"/>
            <ac:spMk id="9" creationId="{53B021B3-DE93-4AB7-8A18-CF5F1CED88B8}"/>
          </ac:spMkLst>
        </pc:spChg>
        <pc:spChg chg="add del">
          <ac:chgData name="Edlira Dashi" userId="0f602b31-5b3a-4c54-a428-94ef3c2a5392" providerId="ADAL" clId="{EF5311C7-A264-47C4-A159-645D08FB3FA6}" dt="2022-11-08T13:03:49.038" v="5739" actId="26606"/>
          <ac:spMkLst>
            <pc:docMk/>
            <pc:sldMk cId="524690569" sldId="380"/>
            <ac:spMk id="11" creationId="{52D502E5-F6B4-4D58-B4AE-FC466FF15EE8}"/>
          </ac:spMkLst>
        </pc:spChg>
        <pc:spChg chg="add del">
          <ac:chgData name="Edlira Dashi" userId="0f602b31-5b3a-4c54-a428-94ef3c2a5392" providerId="ADAL" clId="{EF5311C7-A264-47C4-A159-645D08FB3FA6}" dt="2022-11-08T13:03:49.038" v="5739" actId="26606"/>
          <ac:spMkLst>
            <pc:docMk/>
            <pc:sldMk cId="524690569" sldId="380"/>
            <ac:spMk id="13" creationId="{9DECDBF4-02B6-4BB4-B65B-B8107AD6A9E8}"/>
          </ac:spMkLst>
        </pc:spChg>
        <pc:spChg chg="add del">
          <ac:chgData name="Edlira Dashi" userId="0f602b31-5b3a-4c54-a428-94ef3c2a5392" providerId="ADAL" clId="{EF5311C7-A264-47C4-A159-645D08FB3FA6}" dt="2022-11-08T13:04:01.762" v="5742" actId="26606"/>
          <ac:spMkLst>
            <pc:docMk/>
            <pc:sldMk cId="524690569" sldId="380"/>
            <ac:spMk id="18" creationId="{BACC6370-2D7E-4714-9D71-7542949D7D5D}"/>
          </ac:spMkLst>
        </pc:spChg>
        <pc:spChg chg="add del">
          <ac:chgData name="Edlira Dashi" userId="0f602b31-5b3a-4c54-a428-94ef3c2a5392" providerId="ADAL" clId="{EF5311C7-A264-47C4-A159-645D08FB3FA6}" dt="2022-11-08T13:04:01.762" v="5742" actId="26606"/>
          <ac:spMkLst>
            <pc:docMk/>
            <pc:sldMk cId="524690569" sldId="380"/>
            <ac:spMk id="20" creationId="{F68B3F68-107C-434F-AA38-110D5EA91B85}"/>
          </ac:spMkLst>
        </pc:spChg>
        <pc:spChg chg="add del">
          <ac:chgData name="Edlira Dashi" userId="0f602b31-5b3a-4c54-a428-94ef3c2a5392" providerId="ADAL" clId="{EF5311C7-A264-47C4-A159-645D08FB3FA6}" dt="2022-11-08T13:04:01.762" v="5742" actId="26606"/>
          <ac:spMkLst>
            <pc:docMk/>
            <pc:sldMk cId="524690569" sldId="380"/>
            <ac:spMk id="22" creationId="{AAD0DBB9-1A4B-4391-81D4-CB19F9AB918A}"/>
          </ac:spMkLst>
        </pc:spChg>
        <pc:spChg chg="add del">
          <ac:chgData name="Edlira Dashi" userId="0f602b31-5b3a-4c54-a428-94ef3c2a5392" providerId="ADAL" clId="{EF5311C7-A264-47C4-A159-645D08FB3FA6}" dt="2022-11-08T13:04:01.762" v="5742" actId="26606"/>
          <ac:spMkLst>
            <pc:docMk/>
            <pc:sldMk cId="524690569" sldId="380"/>
            <ac:spMk id="24" creationId="{063BBA22-50EA-4C4D-BE05-F1CE4E63AA56}"/>
          </ac:spMkLst>
        </pc:spChg>
        <pc:spChg chg="add">
          <ac:chgData name="Edlira Dashi" userId="0f602b31-5b3a-4c54-a428-94ef3c2a5392" providerId="ADAL" clId="{EF5311C7-A264-47C4-A159-645D08FB3FA6}" dt="2022-11-08T13:04:01.762" v="5742" actId="26606"/>
          <ac:spMkLst>
            <pc:docMk/>
            <pc:sldMk cId="524690569" sldId="380"/>
            <ac:spMk id="29" creationId="{BACC6370-2D7E-4714-9D71-7542949D7D5D}"/>
          </ac:spMkLst>
        </pc:spChg>
        <pc:spChg chg="add">
          <ac:chgData name="Edlira Dashi" userId="0f602b31-5b3a-4c54-a428-94ef3c2a5392" providerId="ADAL" clId="{EF5311C7-A264-47C4-A159-645D08FB3FA6}" dt="2022-11-08T13:04:01.762" v="5742" actId="26606"/>
          <ac:spMkLst>
            <pc:docMk/>
            <pc:sldMk cId="524690569" sldId="380"/>
            <ac:spMk id="31" creationId="{F68B3F68-107C-434F-AA38-110D5EA91B85}"/>
          </ac:spMkLst>
        </pc:spChg>
        <pc:spChg chg="add">
          <ac:chgData name="Edlira Dashi" userId="0f602b31-5b3a-4c54-a428-94ef3c2a5392" providerId="ADAL" clId="{EF5311C7-A264-47C4-A159-645D08FB3FA6}" dt="2022-11-08T13:04:01.762" v="5742" actId="26606"/>
          <ac:spMkLst>
            <pc:docMk/>
            <pc:sldMk cId="524690569" sldId="380"/>
            <ac:spMk id="33" creationId="{AAD0DBB9-1A4B-4391-81D4-CB19F9AB918A}"/>
          </ac:spMkLst>
        </pc:spChg>
        <pc:spChg chg="add">
          <ac:chgData name="Edlira Dashi" userId="0f602b31-5b3a-4c54-a428-94ef3c2a5392" providerId="ADAL" clId="{EF5311C7-A264-47C4-A159-645D08FB3FA6}" dt="2022-11-08T13:04:01.762" v="5742" actId="26606"/>
          <ac:spMkLst>
            <pc:docMk/>
            <pc:sldMk cId="524690569" sldId="380"/>
            <ac:spMk id="35" creationId="{063BBA22-50EA-4C4D-BE05-F1CE4E63AA56}"/>
          </ac:spMkLst>
        </pc:spChg>
        <pc:graphicFrameChg chg="add mod modGraphic">
          <ac:chgData name="Edlira Dashi" userId="0f602b31-5b3a-4c54-a428-94ef3c2a5392" providerId="ADAL" clId="{EF5311C7-A264-47C4-A159-645D08FB3FA6}" dt="2022-11-08T13:17:10.331" v="5824" actId="207"/>
          <ac:graphicFrameMkLst>
            <pc:docMk/>
            <pc:sldMk cId="524690569" sldId="380"/>
            <ac:graphicFrameMk id="5" creationId="{1F5E8B55-630A-9A31-ADAA-D92EAA90FB3B}"/>
          </ac:graphicFrameMkLst>
        </pc:graphicFrameChg>
        <pc:picChg chg="add mod">
          <ac:chgData name="Edlira Dashi" userId="0f602b31-5b3a-4c54-a428-94ef3c2a5392" providerId="ADAL" clId="{EF5311C7-A264-47C4-A159-645D08FB3FA6}" dt="2022-11-08T13:04:08.367" v="5745"/>
          <ac:picMkLst>
            <pc:docMk/>
            <pc:sldMk cId="524690569" sldId="380"/>
            <ac:picMk id="15" creationId="{3A2CAFE5-5FB3-4C85-8BF3-EA98468659BE}"/>
          </ac:picMkLst>
        </pc:picChg>
      </pc:sldChg>
      <pc:sldChg chg="addSp delSp add del setBg delDesignElem">
        <pc:chgData name="Edlira Dashi" userId="0f602b31-5b3a-4c54-a428-94ef3c2a5392" providerId="ADAL" clId="{EF5311C7-A264-47C4-A159-645D08FB3FA6}" dt="2022-11-07T23:38:25.265" v="3862"/>
        <pc:sldMkLst>
          <pc:docMk/>
          <pc:sldMk cId="2202786869" sldId="380"/>
        </pc:sldMkLst>
        <pc:spChg chg="add del">
          <ac:chgData name="Edlira Dashi" userId="0f602b31-5b3a-4c54-a428-94ef3c2a5392" providerId="ADAL" clId="{EF5311C7-A264-47C4-A159-645D08FB3FA6}" dt="2022-11-07T23:38:25.265" v="3862"/>
          <ac:spMkLst>
            <pc:docMk/>
            <pc:sldMk cId="2202786869" sldId="380"/>
            <ac:spMk id="9" creationId="{53B021B3-DE93-4AB7-8A18-CF5F1CED88B8}"/>
          </ac:spMkLst>
        </pc:spChg>
        <pc:spChg chg="add del">
          <ac:chgData name="Edlira Dashi" userId="0f602b31-5b3a-4c54-a428-94ef3c2a5392" providerId="ADAL" clId="{EF5311C7-A264-47C4-A159-645D08FB3FA6}" dt="2022-11-07T23:38:25.265" v="3862"/>
          <ac:spMkLst>
            <pc:docMk/>
            <pc:sldMk cId="2202786869" sldId="380"/>
            <ac:spMk id="11" creationId="{52D502E5-F6B4-4D58-B4AE-FC466FF15EE8}"/>
          </ac:spMkLst>
        </pc:spChg>
        <pc:spChg chg="add del">
          <ac:chgData name="Edlira Dashi" userId="0f602b31-5b3a-4c54-a428-94ef3c2a5392" providerId="ADAL" clId="{EF5311C7-A264-47C4-A159-645D08FB3FA6}" dt="2022-11-07T23:38:25.265" v="3862"/>
          <ac:spMkLst>
            <pc:docMk/>
            <pc:sldMk cId="2202786869" sldId="380"/>
            <ac:spMk id="13" creationId="{9DECDBF4-02B6-4BB4-B65B-B8107AD6A9E8}"/>
          </ac:spMkLst>
        </pc:spChg>
      </pc:sldChg>
      <pc:sldChg chg="addSp delSp add del setBg delDesignElem">
        <pc:chgData name="Edlira Dashi" userId="0f602b31-5b3a-4c54-a428-94ef3c2a5392" providerId="ADAL" clId="{EF5311C7-A264-47C4-A159-645D08FB3FA6}" dt="2022-11-07T23:38:25.265" v="3862"/>
        <pc:sldMkLst>
          <pc:docMk/>
          <pc:sldMk cId="1547185839" sldId="381"/>
        </pc:sldMkLst>
        <pc:spChg chg="add del">
          <ac:chgData name="Edlira Dashi" userId="0f602b31-5b3a-4c54-a428-94ef3c2a5392" providerId="ADAL" clId="{EF5311C7-A264-47C4-A159-645D08FB3FA6}" dt="2022-11-07T23:38:25.265" v="3862"/>
          <ac:spMkLst>
            <pc:docMk/>
            <pc:sldMk cId="1547185839" sldId="381"/>
            <ac:spMk id="9" creationId="{BACC6370-2D7E-4714-9D71-7542949D7D5D}"/>
          </ac:spMkLst>
        </pc:spChg>
        <pc:spChg chg="add del">
          <ac:chgData name="Edlira Dashi" userId="0f602b31-5b3a-4c54-a428-94ef3c2a5392" providerId="ADAL" clId="{EF5311C7-A264-47C4-A159-645D08FB3FA6}" dt="2022-11-07T23:38:25.265" v="3862"/>
          <ac:spMkLst>
            <pc:docMk/>
            <pc:sldMk cId="1547185839" sldId="381"/>
            <ac:spMk id="11" creationId="{F68B3F68-107C-434F-AA38-110D5EA91B85}"/>
          </ac:spMkLst>
        </pc:spChg>
        <pc:spChg chg="add del">
          <ac:chgData name="Edlira Dashi" userId="0f602b31-5b3a-4c54-a428-94ef3c2a5392" providerId="ADAL" clId="{EF5311C7-A264-47C4-A159-645D08FB3FA6}" dt="2022-11-07T23:38:25.265" v="3862"/>
          <ac:spMkLst>
            <pc:docMk/>
            <pc:sldMk cId="1547185839" sldId="381"/>
            <ac:spMk id="13" creationId="{AAD0DBB9-1A4B-4391-81D4-CB19F9AB918A}"/>
          </ac:spMkLst>
        </pc:spChg>
        <pc:spChg chg="add del">
          <ac:chgData name="Edlira Dashi" userId="0f602b31-5b3a-4c54-a428-94ef3c2a5392" providerId="ADAL" clId="{EF5311C7-A264-47C4-A159-645D08FB3FA6}" dt="2022-11-07T23:38:25.265" v="3862"/>
          <ac:spMkLst>
            <pc:docMk/>
            <pc:sldMk cId="1547185839" sldId="381"/>
            <ac:spMk id="15" creationId="{063BBA22-50EA-4C4D-BE05-F1CE4E63AA56}"/>
          </ac:spMkLst>
        </pc:spChg>
      </pc:sldChg>
      <pc:sldChg chg="addSp delSp modSp new add del mod ord setBg">
        <pc:chgData name="Edlira Dashi" userId="0f602b31-5b3a-4c54-a428-94ef3c2a5392" providerId="ADAL" clId="{EF5311C7-A264-47C4-A159-645D08FB3FA6}" dt="2022-11-08T13:04:12.735" v="5746"/>
        <pc:sldMkLst>
          <pc:docMk/>
          <pc:sldMk cId="3263520554" sldId="381"/>
        </pc:sldMkLst>
        <pc:spChg chg="mod">
          <ac:chgData name="Edlira Dashi" userId="0f602b31-5b3a-4c54-a428-94ef3c2a5392" providerId="ADAL" clId="{EF5311C7-A264-47C4-A159-645D08FB3FA6}" dt="2022-11-08T00:07:43.137" v="4314" actId="403"/>
          <ac:spMkLst>
            <pc:docMk/>
            <pc:sldMk cId="3263520554" sldId="381"/>
            <ac:spMk id="2" creationId="{5B347C55-2C19-4F48-BC98-1B00F78CF8D8}"/>
          </ac:spMkLst>
        </pc:spChg>
        <pc:spChg chg="del mod">
          <ac:chgData name="Edlira Dashi" userId="0f602b31-5b3a-4c54-a428-94ef3c2a5392" providerId="ADAL" clId="{EF5311C7-A264-47C4-A159-645D08FB3FA6}" dt="2022-11-07T23:21:41.443" v="3248" actId="26606"/>
          <ac:spMkLst>
            <pc:docMk/>
            <pc:sldMk cId="3263520554" sldId="381"/>
            <ac:spMk id="3" creationId="{1899B39F-C2C7-4317-9A60-F092F09FF944}"/>
          </ac:spMkLst>
        </pc:spChg>
        <pc:spChg chg="add">
          <ac:chgData name="Edlira Dashi" userId="0f602b31-5b3a-4c54-a428-94ef3c2a5392" providerId="ADAL" clId="{EF5311C7-A264-47C4-A159-645D08FB3FA6}" dt="2022-11-07T23:21:41.443" v="3248" actId="26606"/>
          <ac:spMkLst>
            <pc:docMk/>
            <pc:sldMk cId="3263520554" sldId="381"/>
            <ac:spMk id="9" creationId="{BACC6370-2D7E-4714-9D71-7542949D7D5D}"/>
          </ac:spMkLst>
        </pc:spChg>
        <pc:spChg chg="add">
          <ac:chgData name="Edlira Dashi" userId="0f602b31-5b3a-4c54-a428-94ef3c2a5392" providerId="ADAL" clId="{EF5311C7-A264-47C4-A159-645D08FB3FA6}" dt="2022-11-07T23:21:41.443" v="3248" actId="26606"/>
          <ac:spMkLst>
            <pc:docMk/>
            <pc:sldMk cId="3263520554" sldId="381"/>
            <ac:spMk id="11" creationId="{F68B3F68-107C-434F-AA38-110D5EA91B85}"/>
          </ac:spMkLst>
        </pc:spChg>
        <pc:spChg chg="add">
          <ac:chgData name="Edlira Dashi" userId="0f602b31-5b3a-4c54-a428-94ef3c2a5392" providerId="ADAL" clId="{EF5311C7-A264-47C4-A159-645D08FB3FA6}" dt="2022-11-07T23:21:41.443" v="3248" actId="26606"/>
          <ac:spMkLst>
            <pc:docMk/>
            <pc:sldMk cId="3263520554" sldId="381"/>
            <ac:spMk id="13" creationId="{AAD0DBB9-1A4B-4391-81D4-CB19F9AB918A}"/>
          </ac:spMkLst>
        </pc:spChg>
        <pc:spChg chg="add">
          <ac:chgData name="Edlira Dashi" userId="0f602b31-5b3a-4c54-a428-94ef3c2a5392" providerId="ADAL" clId="{EF5311C7-A264-47C4-A159-645D08FB3FA6}" dt="2022-11-07T23:21:41.443" v="3248" actId="26606"/>
          <ac:spMkLst>
            <pc:docMk/>
            <pc:sldMk cId="3263520554" sldId="381"/>
            <ac:spMk id="15" creationId="{063BBA22-50EA-4C4D-BE05-F1CE4E63AA56}"/>
          </ac:spMkLst>
        </pc:spChg>
        <pc:graphicFrameChg chg="add mod modGraphic">
          <ac:chgData name="Edlira Dashi" userId="0f602b31-5b3a-4c54-a428-94ef3c2a5392" providerId="ADAL" clId="{EF5311C7-A264-47C4-A159-645D08FB3FA6}" dt="2022-11-08T12:57:45.545" v="5669" actId="207"/>
          <ac:graphicFrameMkLst>
            <pc:docMk/>
            <pc:sldMk cId="3263520554" sldId="381"/>
            <ac:graphicFrameMk id="5" creationId="{0F0DB71F-3B96-1699-B611-358F5F1017CE}"/>
          </ac:graphicFrameMkLst>
        </pc:graphicFrameChg>
        <pc:picChg chg="add mod">
          <ac:chgData name="Edlira Dashi" userId="0f602b31-5b3a-4c54-a428-94ef3c2a5392" providerId="ADAL" clId="{EF5311C7-A264-47C4-A159-645D08FB3FA6}" dt="2022-11-08T13:04:12.735" v="5746"/>
          <ac:picMkLst>
            <pc:docMk/>
            <pc:sldMk cId="3263520554" sldId="381"/>
            <ac:picMk id="8" creationId="{0F70616C-48CF-4D45-8969-ED85955CD0C0}"/>
          </ac:picMkLst>
        </pc:picChg>
      </pc:sldChg>
      <pc:sldChg chg="addSp delSp add del setBg delDesignElem">
        <pc:chgData name="Edlira Dashi" userId="0f602b31-5b3a-4c54-a428-94ef3c2a5392" providerId="ADAL" clId="{EF5311C7-A264-47C4-A159-645D08FB3FA6}" dt="2022-11-07T23:38:25.265" v="3862"/>
        <pc:sldMkLst>
          <pc:docMk/>
          <pc:sldMk cId="481752373" sldId="382"/>
        </pc:sldMkLst>
        <pc:spChg chg="add del">
          <ac:chgData name="Edlira Dashi" userId="0f602b31-5b3a-4c54-a428-94ef3c2a5392" providerId="ADAL" clId="{EF5311C7-A264-47C4-A159-645D08FB3FA6}" dt="2022-11-07T23:38:25.265" v="3862"/>
          <ac:spMkLst>
            <pc:docMk/>
            <pc:sldMk cId="481752373" sldId="382"/>
            <ac:spMk id="9" creationId="{BACC6370-2D7E-4714-9D71-7542949D7D5D}"/>
          </ac:spMkLst>
        </pc:spChg>
        <pc:spChg chg="add del">
          <ac:chgData name="Edlira Dashi" userId="0f602b31-5b3a-4c54-a428-94ef3c2a5392" providerId="ADAL" clId="{EF5311C7-A264-47C4-A159-645D08FB3FA6}" dt="2022-11-07T23:38:25.265" v="3862"/>
          <ac:spMkLst>
            <pc:docMk/>
            <pc:sldMk cId="481752373" sldId="382"/>
            <ac:spMk id="11" creationId="{F68B3F68-107C-434F-AA38-110D5EA91B85}"/>
          </ac:spMkLst>
        </pc:spChg>
        <pc:spChg chg="add del">
          <ac:chgData name="Edlira Dashi" userId="0f602b31-5b3a-4c54-a428-94ef3c2a5392" providerId="ADAL" clId="{EF5311C7-A264-47C4-A159-645D08FB3FA6}" dt="2022-11-07T23:38:25.265" v="3862"/>
          <ac:spMkLst>
            <pc:docMk/>
            <pc:sldMk cId="481752373" sldId="382"/>
            <ac:spMk id="13" creationId="{AAD0DBB9-1A4B-4391-81D4-CB19F9AB918A}"/>
          </ac:spMkLst>
        </pc:spChg>
        <pc:spChg chg="add del">
          <ac:chgData name="Edlira Dashi" userId="0f602b31-5b3a-4c54-a428-94ef3c2a5392" providerId="ADAL" clId="{EF5311C7-A264-47C4-A159-645D08FB3FA6}" dt="2022-11-07T23:38:25.265" v="3862"/>
          <ac:spMkLst>
            <pc:docMk/>
            <pc:sldMk cId="481752373" sldId="382"/>
            <ac:spMk id="15" creationId="{063BBA22-50EA-4C4D-BE05-F1CE4E63AA56}"/>
          </ac:spMkLst>
        </pc:spChg>
      </pc:sldChg>
      <pc:sldChg chg="addSp delSp modSp new add del mod ord setBg">
        <pc:chgData name="Edlira Dashi" userId="0f602b31-5b3a-4c54-a428-94ef3c2a5392" providerId="ADAL" clId="{EF5311C7-A264-47C4-A159-645D08FB3FA6}" dt="2022-11-08T13:04:21.189" v="5748"/>
        <pc:sldMkLst>
          <pc:docMk/>
          <pc:sldMk cId="2043933084" sldId="382"/>
        </pc:sldMkLst>
        <pc:spChg chg="mod">
          <ac:chgData name="Edlira Dashi" userId="0f602b31-5b3a-4c54-a428-94ef3c2a5392" providerId="ADAL" clId="{EF5311C7-A264-47C4-A159-645D08FB3FA6}" dt="2022-11-07T23:27:59.639" v="3312" actId="26606"/>
          <ac:spMkLst>
            <pc:docMk/>
            <pc:sldMk cId="2043933084" sldId="382"/>
            <ac:spMk id="2" creationId="{DE49A099-22F0-4FAF-8BDF-610FA27297C0}"/>
          </ac:spMkLst>
        </pc:spChg>
        <pc:spChg chg="del mod">
          <ac:chgData name="Edlira Dashi" userId="0f602b31-5b3a-4c54-a428-94ef3c2a5392" providerId="ADAL" clId="{EF5311C7-A264-47C4-A159-645D08FB3FA6}" dt="2022-11-07T23:26:36.396" v="3292" actId="1032"/>
          <ac:spMkLst>
            <pc:docMk/>
            <pc:sldMk cId="2043933084" sldId="382"/>
            <ac:spMk id="3" creationId="{E9E5F597-7872-4AD5-85B0-7951551B7564}"/>
          </ac:spMkLst>
        </pc:spChg>
        <pc:spChg chg="add">
          <ac:chgData name="Edlira Dashi" userId="0f602b31-5b3a-4c54-a428-94ef3c2a5392" providerId="ADAL" clId="{EF5311C7-A264-47C4-A159-645D08FB3FA6}" dt="2022-11-07T23:27:59.639" v="3312" actId="26606"/>
          <ac:spMkLst>
            <pc:docMk/>
            <pc:sldMk cId="2043933084" sldId="382"/>
            <ac:spMk id="9" creationId="{BACC6370-2D7E-4714-9D71-7542949D7D5D}"/>
          </ac:spMkLst>
        </pc:spChg>
        <pc:spChg chg="add">
          <ac:chgData name="Edlira Dashi" userId="0f602b31-5b3a-4c54-a428-94ef3c2a5392" providerId="ADAL" clId="{EF5311C7-A264-47C4-A159-645D08FB3FA6}" dt="2022-11-07T23:27:59.639" v="3312" actId="26606"/>
          <ac:spMkLst>
            <pc:docMk/>
            <pc:sldMk cId="2043933084" sldId="382"/>
            <ac:spMk id="11" creationId="{F68B3F68-107C-434F-AA38-110D5EA91B85}"/>
          </ac:spMkLst>
        </pc:spChg>
        <pc:spChg chg="add">
          <ac:chgData name="Edlira Dashi" userId="0f602b31-5b3a-4c54-a428-94ef3c2a5392" providerId="ADAL" clId="{EF5311C7-A264-47C4-A159-645D08FB3FA6}" dt="2022-11-07T23:27:59.639" v="3312" actId="26606"/>
          <ac:spMkLst>
            <pc:docMk/>
            <pc:sldMk cId="2043933084" sldId="382"/>
            <ac:spMk id="13" creationId="{AAD0DBB9-1A4B-4391-81D4-CB19F9AB918A}"/>
          </ac:spMkLst>
        </pc:spChg>
        <pc:spChg chg="add">
          <ac:chgData name="Edlira Dashi" userId="0f602b31-5b3a-4c54-a428-94ef3c2a5392" providerId="ADAL" clId="{EF5311C7-A264-47C4-A159-645D08FB3FA6}" dt="2022-11-07T23:27:59.639" v="3312" actId="26606"/>
          <ac:spMkLst>
            <pc:docMk/>
            <pc:sldMk cId="2043933084" sldId="382"/>
            <ac:spMk id="15" creationId="{063BBA22-50EA-4C4D-BE05-F1CE4E63AA56}"/>
          </ac:spMkLst>
        </pc:spChg>
        <pc:graphicFrameChg chg="add mod modGraphic">
          <ac:chgData name="Edlira Dashi" userId="0f602b31-5b3a-4c54-a428-94ef3c2a5392" providerId="ADAL" clId="{EF5311C7-A264-47C4-A159-645D08FB3FA6}" dt="2022-11-08T13:04:19.504" v="5747" actId="1076"/>
          <ac:graphicFrameMkLst>
            <pc:docMk/>
            <pc:sldMk cId="2043933084" sldId="382"/>
            <ac:graphicFrameMk id="4" creationId="{EBD8B7BE-2449-4987-813B-E194FAB76B21}"/>
          </ac:graphicFrameMkLst>
        </pc:graphicFrameChg>
        <pc:picChg chg="add mod">
          <ac:chgData name="Edlira Dashi" userId="0f602b31-5b3a-4c54-a428-94ef3c2a5392" providerId="ADAL" clId="{EF5311C7-A264-47C4-A159-645D08FB3FA6}" dt="2022-11-08T13:04:21.189" v="5748"/>
          <ac:picMkLst>
            <pc:docMk/>
            <pc:sldMk cId="2043933084" sldId="382"/>
            <ac:picMk id="8" creationId="{A1EF66AB-2A50-40FA-B0DA-EF35D8D3E0CB}"/>
          </ac:picMkLst>
        </pc:picChg>
      </pc:sldChg>
      <pc:sldChg chg="addSp delSp modSp new mod ord setBg">
        <pc:chgData name="Edlira Dashi" userId="0f602b31-5b3a-4c54-a428-94ef3c2a5392" providerId="ADAL" clId="{EF5311C7-A264-47C4-A159-645D08FB3FA6}" dt="2022-11-08T00:11:56.030" v="4383"/>
        <pc:sldMkLst>
          <pc:docMk/>
          <pc:sldMk cId="4168888836" sldId="383"/>
        </pc:sldMkLst>
        <pc:spChg chg="mod">
          <ac:chgData name="Edlira Dashi" userId="0f602b31-5b3a-4c54-a428-94ef3c2a5392" providerId="ADAL" clId="{EF5311C7-A264-47C4-A159-645D08FB3FA6}" dt="2022-11-07T23:45:08.241" v="3990" actId="20577"/>
          <ac:spMkLst>
            <pc:docMk/>
            <pc:sldMk cId="4168888836" sldId="383"/>
            <ac:spMk id="2" creationId="{8CBA759C-04BA-4A9B-918B-4510947E2C55}"/>
          </ac:spMkLst>
        </pc:spChg>
        <pc:spChg chg="del">
          <ac:chgData name="Edlira Dashi" userId="0f602b31-5b3a-4c54-a428-94ef3c2a5392" providerId="ADAL" clId="{EF5311C7-A264-47C4-A159-645D08FB3FA6}" dt="2022-11-07T23:44:20.543" v="3947" actId="22"/>
          <ac:spMkLst>
            <pc:docMk/>
            <pc:sldMk cId="4168888836" sldId="383"/>
            <ac:spMk id="3" creationId="{BB3B9546-3BB9-440A-90E0-BAC28D4802AC}"/>
          </ac:spMkLst>
        </pc:spChg>
        <pc:spChg chg="add del">
          <ac:chgData name="Edlira Dashi" userId="0f602b31-5b3a-4c54-a428-94ef3c2a5392" providerId="ADAL" clId="{EF5311C7-A264-47C4-A159-645D08FB3FA6}" dt="2022-11-07T23:44:44.841" v="3949" actId="478"/>
          <ac:spMkLst>
            <pc:docMk/>
            <pc:sldMk cId="4168888836" sldId="383"/>
            <ac:spMk id="9" creationId="{9F5DD493-AE6B-4BC0-B4A9-8F0CCADA9C05}"/>
          </ac:spMkLst>
        </pc:spChg>
        <pc:spChg chg="add">
          <ac:chgData name="Edlira Dashi" userId="0f602b31-5b3a-4c54-a428-94ef3c2a5392" providerId="ADAL" clId="{EF5311C7-A264-47C4-A159-645D08FB3FA6}" dt="2022-11-07T23:44:42.015" v="3948" actId="26606"/>
          <ac:spMkLst>
            <pc:docMk/>
            <pc:sldMk cId="4168888836" sldId="383"/>
            <ac:spMk id="12" creationId="{96918796-2918-40D6-BE3A-4600C47FCD42}"/>
          </ac:spMkLst>
        </pc:spChg>
        <pc:picChg chg="add mod ord">
          <ac:chgData name="Edlira Dashi" userId="0f602b31-5b3a-4c54-a428-94ef3c2a5392" providerId="ADAL" clId="{EF5311C7-A264-47C4-A159-645D08FB3FA6}" dt="2022-11-07T23:44:54.069" v="3953" actId="14100"/>
          <ac:picMkLst>
            <pc:docMk/>
            <pc:sldMk cId="4168888836" sldId="383"/>
            <ac:picMk id="5" creationId="{2CF659D0-F103-490D-AC1F-7F762E16253D}"/>
          </ac:picMkLst>
        </pc:picChg>
      </pc:sldChg>
      <pc:sldChg chg="addSp modSp new mod setBg">
        <pc:chgData name="Edlira Dashi" userId="0f602b31-5b3a-4c54-a428-94ef3c2a5392" providerId="ADAL" clId="{EF5311C7-A264-47C4-A159-645D08FB3FA6}" dt="2022-11-08T00:07:11.993" v="4297" actId="26606"/>
        <pc:sldMkLst>
          <pc:docMk/>
          <pc:sldMk cId="1342517749" sldId="384"/>
        </pc:sldMkLst>
        <pc:spChg chg="mod">
          <ac:chgData name="Edlira Dashi" userId="0f602b31-5b3a-4c54-a428-94ef3c2a5392" providerId="ADAL" clId="{EF5311C7-A264-47C4-A159-645D08FB3FA6}" dt="2022-11-08T00:07:11.993" v="4297" actId="26606"/>
          <ac:spMkLst>
            <pc:docMk/>
            <pc:sldMk cId="1342517749" sldId="384"/>
            <ac:spMk id="2" creationId="{69210134-B4B2-4E88-82BE-CF3A1CC624D1}"/>
          </ac:spMkLst>
        </pc:spChg>
        <pc:spChg chg="mod">
          <ac:chgData name="Edlira Dashi" userId="0f602b31-5b3a-4c54-a428-94ef3c2a5392" providerId="ADAL" clId="{EF5311C7-A264-47C4-A159-645D08FB3FA6}" dt="2022-11-08T00:07:11.993" v="4297" actId="26606"/>
          <ac:spMkLst>
            <pc:docMk/>
            <pc:sldMk cId="1342517749" sldId="384"/>
            <ac:spMk id="3" creationId="{D9955C76-2E3E-4072-907A-5077CD0D2FD7}"/>
          </ac:spMkLst>
        </pc:spChg>
        <pc:spChg chg="add">
          <ac:chgData name="Edlira Dashi" userId="0f602b31-5b3a-4c54-a428-94ef3c2a5392" providerId="ADAL" clId="{EF5311C7-A264-47C4-A159-645D08FB3FA6}" dt="2022-11-08T00:07:11.993" v="4297" actId="26606"/>
          <ac:spMkLst>
            <pc:docMk/>
            <pc:sldMk cId="1342517749" sldId="384"/>
            <ac:spMk id="8" creationId="{6F5A5072-7B47-4D32-B52A-4EBBF590B8A5}"/>
          </ac:spMkLst>
        </pc:spChg>
        <pc:spChg chg="add">
          <ac:chgData name="Edlira Dashi" userId="0f602b31-5b3a-4c54-a428-94ef3c2a5392" providerId="ADAL" clId="{EF5311C7-A264-47C4-A159-645D08FB3FA6}" dt="2022-11-08T00:07:11.993" v="4297" actId="26606"/>
          <ac:spMkLst>
            <pc:docMk/>
            <pc:sldMk cId="1342517749" sldId="384"/>
            <ac:spMk id="10" creationId="{9715DAF0-AE1B-46C9-8A6B-DB2AA05AB91D}"/>
          </ac:spMkLst>
        </pc:spChg>
        <pc:spChg chg="add">
          <ac:chgData name="Edlira Dashi" userId="0f602b31-5b3a-4c54-a428-94ef3c2a5392" providerId="ADAL" clId="{EF5311C7-A264-47C4-A159-645D08FB3FA6}" dt="2022-11-08T00:07:11.993" v="4297" actId="26606"/>
          <ac:spMkLst>
            <pc:docMk/>
            <pc:sldMk cId="1342517749" sldId="384"/>
            <ac:spMk id="12" creationId="{6016219D-510E-4184-9090-6D5578A87BD1}"/>
          </ac:spMkLst>
        </pc:spChg>
        <pc:spChg chg="add">
          <ac:chgData name="Edlira Dashi" userId="0f602b31-5b3a-4c54-a428-94ef3c2a5392" providerId="ADAL" clId="{EF5311C7-A264-47C4-A159-645D08FB3FA6}" dt="2022-11-08T00:07:11.993" v="4297" actId="26606"/>
          <ac:spMkLst>
            <pc:docMk/>
            <pc:sldMk cId="1342517749" sldId="384"/>
            <ac:spMk id="14" creationId="{AFF4A713-7B75-4B21-90D7-5AB19547C728}"/>
          </ac:spMkLst>
        </pc:spChg>
        <pc:spChg chg="add">
          <ac:chgData name="Edlira Dashi" userId="0f602b31-5b3a-4c54-a428-94ef3c2a5392" providerId="ADAL" clId="{EF5311C7-A264-47C4-A159-645D08FB3FA6}" dt="2022-11-08T00:07:11.993" v="4297" actId="26606"/>
          <ac:spMkLst>
            <pc:docMk/>
            <pc:sldMk cId="1342517749" sldId="384"/>
            <ac:spMk id="16" creationId="{DC631C0B-6DA6-4E57-8231-CE32B3434A7E}"/>
          </ac:spMkLst>
        </pc:spChg>
        <pc:spChg chg="add">
          <ac:chgData name="Edlira Dashi" userId="0f602b31-5b3a-4c54-a428-94ef3c2a5392" providerId="ADAL" clId="{EF5311C7-A264-47C4-A159-645D08FB3FA6}" dt="2022-11-08T00:07:11.993" v="4297" actId="26606"/>
          <ac:spMkLst>
            <pc:docMk/>
            <pc:sldMk cId="1342517749" sldId="384"/>
            <ac:spMk id="18" creationId="{C29501E6-A978-4A61-9689-9085AF97A53A}"/>
          </ac:spMkLst>
        </pc:spChg>
      </pc:sldChg>
      <pc:sldChg chg="addSp delSp modSp new mod setBg modClrScheme chgLayout">
        <pc:chgData name="Edlira Dashi" userId="0f602b31-5b3a-4c54-a428-94ef3c2a5392" providerId="ADAL" clId="{EF5311C7-A264-47C4-A159-645D08FB3FA6}" dt="2022-11-08T13:04:36.803" v="5752"/>
        <pc:sldMkLst>
          <pc:docMk/>
          <pc:sldMk cId="624156610" sldId="385"/>
        </pc:sldMkLst>
        <pc:spChg chg="del mod ord">
          <ac:chgData name="Edlira Dashi" userId="0f602b31-5b3a-4c54-a428-94ef3c2a5392" providerId="ADAL" clId="{EF5311C7-A264-47C4-A159-645D08FB3FA6}" dt="2022-11-08T00:12:01.700" v="4385" actId="700"/>
          <ac:spMkLst>
            <pc:docMk/>
            <pc:sldMk cId="624156610" sldId="385"/>
            <ac:spMk id="2" creationId="{7470DDA6-8CD3-4FC6-9DF8-7AFD3F3B0BD4}"/>
          </ac:spMkLst>
        </pc:spChg>
        <pc:spChg chg="del mod ord">
          <ac:chgData name="Edlira Dashi" userId="0f602b31-5b3a-4c54-a428-94ef3c2a5392" providerId="ADAL" clId="{EF5311C7-A264-47C4-A159-645D08FB3FA6}" dt="2022-11-08T00:12:01.700" v="4385" actId="700"/>
          <ac:spMkLst>
            <pc:docMk/>
            <pc:sldMk cId="624156610" sldId="385"/>
            <ac:spMk id="3" creationId="{61816A92-7165-46F3-9E38-A9E39CAEB6A0}"/>
          </ac:spMkLst>
        </pc:spChg>
        <pc:spChg chg="add mod ord">
          <ac:chgData name="Edlira Dashi" userId="0f602b31-5b3a-4c54-a428-94ef3c2a5392" providerId="ADAL" clId="{EF5311C7-A264-47C4-A159-645D08FB3FA6}" dt="2022-11-08T00:14:18.465" v="4439" actId="20577"/>
          <ac:spMkLst>
            <pc:docMk/>
            <pc:sldMk cId="624156610" sldId="385"/>
            <ac:spMk id="4" creationId="{F6133F1C-C00F-4D8F-9F38-FA37A579A536}"/>
          </ac:spMkLst>
        </pc:spChg>
        <pc:spChg chg="add mod ord">
          <ac:chgData name="Edlira Dashi" userId="0f602b31-5b3a-4c54-a428-94ef3c2a5392" providerId="ADAL" clId="{EF5311C7-A264-47C4-A159-645D08FB3FA6}" dt="2022-11-08T00:12:09.222" v="4395" actId="26606"/>
          <ac:spMkLst>
            <pc:docMk/>
            <pc:sldMk cId="624156610" sldId="385"/>
            <ac:spMk id="5" creationId="{394B921F-7066-4564-AFCC-C9EA92809DF0}"/>
          </ac:spMkLst>
        </pc:spChg>
        <pc:spChg chg="add">
          <ac:chgData name="Edlira Dashi" userId="0f602b31-5b3a-4c54-a428-94ef3c2a5392" providerId="ADAL" clId="{EF5311C7-A264-47C4-A159-645D08FB3FA6}" dt="2022-11-08T00:12:09.222" v="4395" actId="26606"/>
          <ac:spMkLst>
            <pc:docMk/>
            <pc:sldMk cId="624156610" sldId="385"/>
            <ac:spMk id="10" creationId="{6F5A5072-7B47-4D32-B52A-4EBBF590B8A5}"/>
          </ac:spMkLst>
        </pc:spChg>
        <pc:spChg chg="add">
          <ac:chgData name="Edlira Dashi" userId="0f602b31-5b3a-4c54-a428-94ef3c2a5392" providerId="ADAL" clId="{EF5311C7-A264-47C4-A159-645D08FB3FA6}" dt="2022-11-08T00:12:09.222" v="4395" actId="26606"/>
          <ac:spMkLst>
            <pc:docMk/>
            <pc:sldMk cId="624156610" sldId="385"/>
            <ac:spMk id="12" creationId="{9715DAF0-AE1B-46C9-8A6B-DB2AA05AB91D}"/>
          </ac:spMkLst>
        </pc:spChg>
        <pc:spChg chg="add">
          <ac:chgData name="Edlira Dashi" userId="0f602b31-5b3a-4c54-a428-94ef3c2a5392" providerId="ADAL" clId="{EF5311C7-A264-47C4-A159-645D08FB3FA6}" dt="2022-11-08T00:12:09.222" v="4395" actId="26606"/>
          <ac:spMkLst>
            <pc:docMk/>
            <pc:sldMk cId="624156610" sldId="385"/>
            <ac:spMk id="14" creationId="{6016219D-510E-4184-9090-6D5578A87BD1}"/>
          </ac:spMkLst>
        </pc:spChg>
        <pc:spChg chg="add">
          <ac:chgData name="Edlira Dashi" userId="0f602b31-5b3a-4c54-a428-94ef3c2a5392" providerId="ADAL" clId="{EF5311C7-A264-47C4-A159-645D08FB3FA6}" dt="2022-11-08T00:12:09.222" v="4395" actId="26606"/>
          <ac:spMkLst>
            <pc:docMk/>
            <pc:sldMk cId="624156610" sldId="385"/>
            <ac:spMk id="16" creationId="{AFF4A713-7B75-4B21-90D7-5AB19547C728}"/>
          </ac:spMkLst>
        </pc:spChg>
        <pc:spChg chg="add">
          <ac:chgData name="Edlira Dashi" userId="0f602b31-5b3a-4c54-a428-94ef3c2a5392" providerId="ADAL" clId="{EF5311C7-A264-47C4-A159-645D08FB3FA6}" dt="2022-11-08T00:12:09.222" v="4395" actId="26606"/>
          <ac:spMkLst>
            <pc:docMk/>
            <pc:sldMk cId="624156610" sldId="385"/>
            <ac:spMk id="18" creationId="{DC631C0B-6DA6-4E57-8231-CE32B3434A7E}"/>
          </ac:spMkLst>
        </pc:spChg>
        <pc:spChg chg="add">
          <ac:chgData name="Edlira Dashi" userId="0f602b31-5b3a-4c54-a428-94ef3c2a5392" providerId="ADAL" clId="{EF5311C7-A264-47C4-A159-645D08FB3FA6}" dt="2022-11-08T00:12:09.222" v="4395" actId="26606"/>
          <ac:spMkLst>
            <pc:docMk/>
            <pc:sldMk cId="624156610" sldId="385"/>
            <ac:spMk id="20" creationId="{C29501E6-A978-4A61-9689-9085AF97A53A}"/>
          </ac:spMkLst>
        </pc:spChg>
        <pc:picChg chg="add mod">
          <ac:chgData name="Edlira Dashi" userId="0f602b31-5b3a-4c54-a428-94ef3c2a5392" providerId="ADAL" clId="{EF5311C7-A264-47C4-A159-645D08FB3FA6}" dt="2022-11-08T13:04:36.803" v="5752"/>
          <ac:picMkLst>
            <pc:docMk/>
            <pc:sldMk cId="624156610" sldId="385"/>
            <ac:picMk id="11" creationId="{B5AC2409-480A-40CF-A641-0BA3D7D74874}"/>
          </ac:picMkLst>
        </pc:picChg>
      </pc:sldChg>
      <pc:sldChg chg="addSp delSp modSp new mod setBg">
        <pc:chgData name="Edlira Dashi" userId="0f602b31-5b3a-4c54-a428-94ef3c2a5392" providerId="ADAL" clId="{EF5311C7-A264-47C4-A159-645D08FB3FA6}" dt="2022-11-08T00:14:07.199" v="4410" actId="26606"/>
        <pc:sldMkLst>
          <pc:docMk/>
          <pc:sldMk cId="1867224470" sldId="386"/>
        </pc:sldMkLst>
        <pc:spChg chg="mod">
          <ac:chgData name="Edlira Dashi" userId="0f602b31-5b3a-4c54-a428-94ef3c2a5392" providerId="ADAL" clId="{EF5311C7-A264-47C4-A159-645D08FB3FA6}" dt="2022-11-08T00:14:07.199" v="4410" actId="26606"/>
          <ac:spMkLst>
            <pc:docMk/>
            <pc:sldMk cId="1867224470" sldId="386"/>
            <ac:spMk id="2" creationId="{0B7029DB-ADCE-497C-B16F-A4B4A8E0D7F6}"/>
          </ac:spMkLst>
        </pc:spChg>
        <pc:spChg chg="del">
          <ac:chgData name="Edlira Dashi" userId="0f602b31-5b3a-4c54-a428-94ef3c2a5392" providerId="ADAL" clId="{EF5311C7-A264-47C4-A159-645D08FB3FA6}" dt="2022-11-08T00:14:07.199" v="4410" actId="26606"/>
          <ac:spMkLst>
            <pc:docMk/>
            <pc:sldMk cId="1867224470" sldId="386"/>
            <ac:spMk id="3" creationId="{648885B9-A3B9-4F6C-8615-D86E73C33B9D}"/>
          </ac:spMkLst>
        </pc:spChg>
        <pc:spChg chg="add">
          <ac:chgData name="Edlira Dashi" userId="0f602b31-5b3a-4c54-a428-94ef3c2a5392" providerId="ADAL" clId="{EF5311C7-A264-47C4-A159-645D08FB3FA6}" dt="2022-11-08T00:14:07.199" v="4410" actId="26606"/>
          <ac:spMkLst>
            <pc:docMk/>
            <pc:sldMk cId="1867224470" sldId="386"/>
            <ac:spMk id="8" creationId="{6F5A5072-7B47-4D32-B52A-4EBBF590B8A5}"/>
          </ac:spMkLst>
        </pc:spChg>
        <pc:spChg chg="add">
          <ac:chgData name="Edlira Dashi" userId="0f602b31-5b3a-4c54-a428-94ef3c2a5392" providerId="ADAL" clId="{EF5311C7-A264-47C4-A159-645D08FB3FA6}" dt="2022-11-08T00:14:07.199" v="4410" actId="26606"/>
          <ac:spMkLst>
            <pc:docMk/>
            <pc:sldMk cId="1867224470" sldId="386"/>
            <ac:spMk id="10" creationId="{9715DAF0-AE1B-46C9-8A6B-DB2AA05AB91D}"/>
          </ac:spMkLst>
        </pc:spChg>
        <pc:spChg chg="add">
          <ac:chgData name="Edlira Dashi" userId="0f602b31-5b3a-4c54-a428-94ef3c2a5392" providerId="ADAL" clId="{EF5311C7-A264-47C4-A159-645D08FB3FA6}" dt="2022-11-08T00:14:07.199" v="4410" actId="26606"/>
          <ac:spMkLst>
            <pc:docMk/>
            <pc:sldMk cId="1867224470" sldId="386"/>
            <ac:spMk id="12" creationId="{6016219D-510E-4184-9090-6D5578A87BD1}"/>
          </ac:spMkLst>
        </pc:spChg>
        <pc:spChg chg="add">
          <ac:chgData name="Edlira Dashi" userId="0f602b31-5b3a-4c54-a428-94ef3c2a5392" providerId="ADAL" clId="{EF5311C7-A264-47C4-A159-645D08FB3FA6}" dt="2022-11-08T00:14:07.199" v="4410" actId="26606"/>
          <ac:spMkLst>
            <pc:docMk/>
            <pc:sldMk cId="1867224470" sldId="386"/>
            <ac:spMk id="14" creationId="{AFF4A713-7B75-4B21-90D7-5AB19547C728}"/>
          </ac:spMkLst>
        </pc:spChg>
        <pc:spChg chg="add">
          <ac:chgData name="Edlira Dashi" userId="0f602b31-5b3a-4c54-a428-94ef3c2a5392" providerId="ADAL" clId="{EF5311C7-A264-47C4-A159-645D08FB3FA6}" dt="2022-11-08T00:14:07.199" v="4410" actId="26606"/>
          <ac:spMkLst>
            <pc:docMk/>
            <pc:sldMk cId="1867224470" sldId="386"/>
            <ac:spMk id="16" creationId="{DC631C0B-6DA6-4E57-8231-CE32B3434A7E}"/>
          </ac:spMkLst>
        </pc:spChg>
        <pc:spChg chg="add">
          <ac:chgData name="Edlira Dashi" userId="0f602b31-5b3a-4c54-a428-94ef3c2a5392" providerId="ADAL" clId="{EF5311C7-A264-47C4-A159-645D08FB3FA6}" dt="2022-11-08T00:14:07.199" v="4410" actId="26606"/>
          <ac:spMkLst>
            <pc:docMk/>
            <pc:sldMk cId="1867224470" sldId="386"/>
            <ac:spMk id="18" creationId="{C29501E6-A978-4A61-9689-9085AF97A53A}"/>
          </ac:spMkLst>
        </pc:spChg>
      </pc:sldChg>
      <pc:sldChg chg="addSp delSp modSp new mod setBg modClrScheme chgLayout">
        <pc:chgData name="Edlira Dashi" userId="0f602b31-5b3a-4c54-a428-94ef3c2a5392" providerId="ADAL" clId="{EF5311C7-A264-47C4-A159-645D08FB3FA6}" dt="2022-11-08T13:03:04.551" v="5728"/>
        <pc:sldMkLst>
          <pc:docMk/>
          <pc:sldMk cId="1380084599" sldId="387"/>
        </pc:sldMkLst>
        <pc:spChg chg="del mod ord">
          <ac:chgData name="Edlira Dashi" userId="0f602b31-5b3a-4c54-a428-94ef3c2a5392" providerId="ADAL" clId="{EF5311C7-A264-47C4-A159-645D08FB3FA6}" dt="2022-11-08T11:11:07.038" v="4888" actId="700"/>
          <ac:spMkLst>
            <pc:docMk/>
            <pc:sldMk cId="1380084599" sldId="387"/>
            <ac:spMk id="2" creationId="{EFAD82D3-A342-43F5-8F23-1B531EA07FF2}"/>
          </ac:spMkLst>
        </pc:spChg>
        <pc:spChg chg="del mod ord">
          <ac:chgData name="Edlira Dashi" userId="0f602b31-5b3a-4c54-a428-94ef3c2a5392" providerId="ADAL" clId="{EF5311C7-A264-47C4-A159-645D08FB3FA6}" dt="2022-11-08T11:11:07.038" v="4888" actId="700"/>
          <ac:spMkLst>
            <pc:docMk/>
            <pc:sldMk cId="1380084599" sldId="387"/>
            <ac:spMk id="3" creationId="{1D78C3B5-866E-4CCA-B7B5-A9B5C38997B3}"/>
          </ac:spMkLst>
        </pc:spChg>
        <pc:spChg chg="add mod ord">
          <ac:chgData name="Edlira Dashi" userId="0f602b31-5b3a-4c54-a428-94ef3c2a5392" providerId="ADAL" clId="{EF5311C7-A264-47C4-A159-645D08FB3FA6}" dt="2022-11-08T11:11:33.592" v="4979" actId="20577"/>
          <ac:spMkLst>
            <pc:docMk/>
            <pc:sldMk cId="1380084599" sldId="387"/>
            <ac:spMk id="4" creationId="{C03C4846-77E6-4766-84D3-CFA21FA50292}"/>
          </ac:spMkLst>
        </pc:spChg>
        <pc:spChg chg="add mod ord">
          <ac:chgData name="Edlira Dashi" userId="0f602b31-5b3a-4c54-a428-94ef3c2a5392" providerId="ADAL" clId="{EF5311C7-A264-47C4-A159-645D08FB3FA6}" dt="2022-11-08T11:11:09.460" v="4889" actId="26606"/>
          <ac:spMkLst>
            <pc:docMk/>
            <pc:sldMk cId="1380084599" sldId="387"/>
            <ac:spMk id="5" creationId="{B531F427-C0F9-4EFB-9878-946B973BBF01}"/>
          </ac:spMkLst>
        </pc:spChg>
        <pc:spChg chg="add">
          <ac:chgData name="Edlira Dashi" userId="0f602b31-5b3a-4c54-a428-94ef3c2a5392" providerId="ADAL" clId="{EF5311C7-A264-47C4-A159-645D08FB3FA6}" dt="2022-11-08T11:11:09.460" v="4889" actId="26606"/>
          <ac:spMkLst>
            <pc:docMk/>
            <pc:sldMk cId="1380084599" sldId="387"/>
            <ac:spMk id="10" creationId="{6F5A5072-7B47-4D32-B52A-4EBBF590B8A5}"/>
          </ac:spMkLst>
        </pc:spChg>
        <pc:spChg chg="add">
          <ac:chgData name="Edlira Dashi" userId="0f602b31-5b3a-4c54-a428-94ef3c2a5392" providerId="ADAL" clId="{EF5311C7-A264-47C4-A159-645D08FB3FA6}" dt="2022-11-08T11:11:09.460" v="4889" actId="26606"/>
          <ac:spMkLst>
            <pc:docMk/>
            <pc:sldMk cId="1380084599" sldId="387"/>
            <ac:spMk id="12" creationId="{9715DAF0-AE1B-46C9-8A6B-DB2AA05AB91D}"/>
          </ac:spMkLst>
        </pc:spChg>
        <pc:spChg chg="add">
          <ac:chgData name="Edlira Dashi" userId="0f602b31-5b3a-4c54-a428-94ef3c2a5392" providerId="ADAL" clId="{EF5311C7-A264-47C4-A159-645D08FB3FA6}" dt="2022-11-08T11:11:09.460" v="4889" actId="26606"/>
          <ac:spMkLst>
            <pc:docMk/>
            <pc:sldMk cId="1380084599" sldId="387"/>
            <ac:spMk id="14" creationId="{6016219D-510E-4184-9090-6D5578A87BD1}"/>
          </ac:spMkLst>
        </pc:spChg>
        <pc:spChg chg="add">
          <ac:chgData name="Edlira Dashi" userId="0f602b31-5b3a-4c54-a428-94ef3c2a5392" providerId="ADAL" clId="{EF5311C7-A264-47C4-A159-645D08FB3FA6}" dt="2022-11-08T11:11:09.460" v="4889" actId="26606"/>
          <ac:spMkLst>
            <pc:docMk/>
            <pc:sldMk cId="1380084599" sldId="387"/>
            <ac:spMk id="16" creationId="{AFF4A713-7B75-4B21-90D7-5AB19547C728}"/>
          </ac:spMkLst>
        </pc:spChg>
        <pc:spChg chg="add">
          <ac:chgData name="Edlira Dashi" userId="0f602b31-5b3a-4c54-a428-94ef3c2a5392" providerId="ADAL" clId="{EF5311C7-A264-47C4-A159-645D08FB3FA6}" dt="2022-11-08T11:11:09.460" v="4889" actId="26606"/>
          <ac:spMkLst>
            <pc:docMk/>
            <pc:sldMk cId="1380084599" sldId="387"/>
            <ac:spMk id="18" creationId="{DC631C0B-6DA6-4E57-8231-CE32B3434A7E}"/>
          </ac:spMkLst>
        </pc:spChg>
        <pc:spChg chg="add">
          <ac:chgData name="Edlira Dashi" userId="0f602b31-5b3a-4c54-a428-94ef3c2a5392" providerId="ADAL" clId="{EF5311C7-A264-47C4-A159-645D08FB3FA6}" dt="2022-11-08T11:11:09.460" v="4889" actId="26606"/>
          <ac:spMkLst>
            <pc:docMk/>
            <pc:sldMk cId="1380084599" sldId="387"/>
            <ac:spMk id="20" creationId="{C29501E6-A978-4A61-9689-9085AF97A53A}"/>
          </ac:spMkLst>
        </pc:spChg>
        <pc:picChg chg="add mod">
          <ac:chgData name="Edlira Dashi" userId="0f602b31-5b3a-4c54-a428-94ef3c2a5392" providerId="ADAL" clId="{EF5311C7-A264-47C4-A159-645D08FB3FA6}" dt="2022-11-08T13:03:04.551" v="5728"/>
          <ac:picMkLst>
            <pc:docMk/>
            <pc:sldMk cId="1380084599" sldId="387"/>
            <ac:picMk id="13" creationId="{597EF8A6-3870-423F-AA8B-449D670B26A3}"/>
          </ac:picMkLst>
        </pc:picChg>
      </pc:sldChg>
      <pc:sldChg chg="addSp delSp modSp new del mod setBg">
        <pc:chgData name="Edlira Dashi" userId="0f602b31-5b3a-4c54-a428-94ef3c2a5392" providerId="ADAL" clId="{EF5311C7-A264-47C4-A159-645D08FB3FA6}" dt="2022-11-08T12:41:44.402" v="5458" actId="47"/>
        <pc:sldMkLst>
          <pc:docMk/>
          <pc:sldMk cId="3029188847" sldId="388"/>
        </pc:sldMkLst>
        <pc:spChg chg="mod">
          <ac:chgData name="Edlira Dashi" userId="0f602b31-5b3a-4c54-a428-94ef3c2a5392" providerId="ADAL" clId="{EF5311C7-A264-47C4-A159-645D08FB3FA6}" dt="2022-11-08T11:35:26.768" v="5431" actId="26606"/>
          <ac:spMkLst>
            <pc:docMk/>
            <pc:sldMk cId="3029188847" sldId="388"/>
            <ac:spMk id="2" creationId="{83845AA9-DA12-4A74-AADD-482478BA6901}"/>
          </ac:spMkLst>
        </pc:spChg>
        <pc:spChg chg="del mod">
          <ac:chgData name="Edlira Dashi" userId="0f602b31-5b3a-4c54-a428-94ef3c2a5392" providerId="ADAL" clId="{EF5311C7-A264-47C4-A159-645D08FB3FA6}" dt="2022-11-08T11:34:06.021" v="5423"/>
          <ac:spMkLst>
            <pc:docMk/>
            <pc:sldMk cId="3029188847" sldId="388"/>
            <ac:spMk id="3" creationId="{9ABA3478-5499-4C24-ABFB-AFC604EE0010}"/>
          </ac:spMkLst>
        </pc:spChg>
        <pc:spChg chg="add del">
          <ac:chgData name="Edlira Dashi" userId="0f602b31-5b3a-4c54-a428-94ef3c2a5392" providerId="ADAL" clId="{EF5311C7-A264-47C4-A159-645D08FB3FA6}" dt="2022-11-08T11:35:16.313" v="5429" actId="26606"/>
          <ac:spMkLst>
            <pc:docMk/>
            <pc:sldMk cId="3029188847" sldId="388"/>
            <ac:spMk id="8" creationId="{1B15ED52-F352-441B-82BF-E0EA34836D08}"/>
          </ac:spMkLst>
        </pc:spChg>
        <pc:spChg chg="add del mod">
          <ac:chgData name="Edlira Dashi" userId="0f602b31-5b3a-4c54-a428-94ef3c2a5392" providerId="ADAL" clId="{EF5311C7-A264-47C4-A159-645D08FB3FA6}" dt="2022-11-08T11:35:16.313" v="5429" actId="26606"/>
          <ac:spMkLst>
            <pc:docMk/>
            <pc:sldMk cId="3029188847" sldId="388"/>
            <ac:spMk id="9" creationId="{F5B8D5C8-60B6-4404-8BC1-13B338D35614}"/>
          </ac:spMkLst>
        </pc:spChg>
        <pc:spChg chg="add del">
          <ac:chgData name="Edlira Dashi" userId="0f602b31-5b3a-4c54-a428-94ef3c2a5392" providerId="ADAL" clId="{EF5311C7-A264-47C4-A159-645D08FB3FA6}" dt="2022-11-08T11:35:16.313" v="5429" actId="26606"/>
          <ac:spMkLst>
            <pc:docMk/>
            <pc:sldMk cId="3029188847" sldId="388"/>
            <ac:spMk id="10" creationId="{3B2E3793-BFE6-45A2-9B7B-E18844431C99}"/>
          </ac:spMkLst>
        </pc:spChg>
        <pc:spChg chg="add del">
          <ac:chgData name="Edlira Dashi" userId="0f602b31-5b3a-4c54-a428-94ef3c2a5392" providerId="ADAL" clId="{EF5311C7-A264-47C4-A159-645D08FB3FA6}" dt="2022-11-08T11:35:16.313" v="5429" actId="26606"/>
          <ac:spMkLst>
            <pc:docMk/>
            <pc:sldMk cId="3029188847" sldId="388"/>
            <ac:spMk id="12" creationId="{BC4C4868-CB8F-4AF9-9CDB-8108F2C19B67}"/>
          </ac:spMkLst>
        </pc:spChg>
        <pc:spChg chg="add del">
          <ac:chgData name="Edlira Dashi" userId="0f602b31-5b3a-4c54-a428-94ef3c2a5392" providerId="ADAL" clId="{EF5311C7-A264-47C4-A159-645D08FB3FA6}" dt="2022-11-08T11:35:16.313" v="5429" actId="26606"/>
          <ac:spMkLst>
            <pc:docMk/>
            <pc:sldMk cId="3029188847" sldId="388"/>
            <ac:spMk id="14" creationId="{375E0459-6403-40CD-989D-56A4407CA12E}"/>
          </ac:spMkLst>
        </pc:spChg>
        <pc:spChg chg="add del">
          <ac:chgData name="Edlira Dashi" userId="0f602b31-5b3a-4c54-a428-94ef3c2a5392" providerId="ADAL" clId="{EF5311C7-A264-47C4-A159-645D08FB3FA6}" dt="2022-11-08T11:35:16.313" v="5429" actId="26606"/>
          <ac:spMkLst>
            <pc:docMk/>
            <pc:sldMk cId="3029188847" sldId="388"/>
            <ac:spMk id="16" creationId="{53E5B1A8-3AC9-4BD1-9BBC-78CA94F2D1BA}"/>
          </ac:spMkLst>
        </pc:spChg>
        <pc:spChg chg="add del">
          <ac:chgData name="Edlira Dashi" userId="0f602b31-5b3a-4c54-a428-94ef3c2a5392" providerId="ADAL" clId="{EF5311C7-A264-47C4-A159-645D08FB3FA6}" dt="2022-11-08T11:35:26.768" v="5431" actId="26606"/>
          <ac:spMkLst>
            <pc:docMk/>
            <pc:sldMk cId="3029188847" sldId="388"/>
            <ac:spMk id="21" creationId="{1B15ED52-F352-441B-82BF-E0EA34836D08}"/>
          </ac:spMkLst>
        </pc:spChg>
        <pc:spChg chg="add del">
          <ac:chgData name="Edlira Dashi" userId="0f602b31-5b3a-4c54-a428-94ef3c2a5392" providerId="ADAL" clId="{EF5311C7-A264-47C4-A159-645D08FB3FA6}" dt="2022-11-08T11:35:16.291" v="5428" actId="26606"/>
          <ac:spMkLst>
            <pc:docMk/>
            <pc:sldMk cId="3029188847" sldId="388"/>
            <ac:spMk id="23" creationId="{B50AB553-2A96-4A92-96F2-93548E096954}"/>
          </ac:spMkLst>
        </pc:spChg>
        <pc:spChg chg="add del">
          <ac:chgData name="Edlira Dashi" userId="0f602b31-5b3a-4c54-a428-94ef3c2a5392" providerId="ADAL" clId="{EF5311C7-A264-47C4-A159-645D08FB3FA6}" dt="2022-11-08T11:35:26.768" v="5431" actId="26606"/>
          <ac:spMkLst>
            <pc:docMk/>
            <pc:sldMk cId="3029188847" sldId="388"/>
            <ac:spMk id="25" creationId="{BC4C4868-CB8F-4AF9-9CDB-8108F2C19B67}"/>
          </ac:spMkLst>
        </pc:spChg>
        <pc:spChg chg="add del">
          <ac:chgData name="Edlira Dashi" userId="0f602b31-5b3a-4c54-a428-94ef3c2a5392" providerId="ADAL" clId="{EF5311C7-A264-47C4-A159-645D08FB3FA6}" dt="2022-11-08T11:35:26.768" v="5431" actId="26606"/>
          <ac:spMkLst>
            <pc:docMk/>
            <pc:sldMk cId="3029188847" sldId="388"/>
            <ac:spMk id="26" creationId="{3B2E3793-BFE6-45A2-9B7B-E18844431C99}"/>
          </ac:spMkLst>
        </pc:spChg>
        <pc:spChg chg="add del">
          <ac:chgData name="Edlira Dashi" userId="0f602b31-5b3a-4c54-a428-94ef3c2a5392" providerId="ADAL" clId="{EF5311C7-A264-47C4-A159-645D08FB3FA6}" dt="2022-11-08T11:35:26.768" v="5431" actId="26606"/>
          <ac:spMkLst>
            <pc:docMk/>
            <pc:sldMk cId="3029188847" sldId="388"/>
            <ac:spMk id="27" creationId="{375E0459-6403-40CD-989D-56A4407CA12E}"/>
          </ac:spMkLst>
        </pc:spChg>
        <pc:spChg chg="add del mod">
          <ac:chgData name="Edlira Dashi" userId="0f602b31-5b3a-4c54-a428-94ef3c2a5392" providerId="ADAL" clId="{EF5311C7-A264-47C4-A159-645D08FB3FA6}" dt="2022-11-08T11:35:26.768" v="5431" actId="26606"/>
          <ac:spMkLst>
            <pc:docMk/>
            <pc:sldMk cId="3029188847" sldId="388"/>
            <ac:spMk id="28" creationId="{F5B8D5C8-60B6-4404-8BC1-13B338D35614}"/>
          </ac:spMkLst>
        </pc:spChg>
        <pc:spChg chg="add del">
          <ac:chgData name="Edlira Dashi" userId="0f602b31-5b3a-4c54-a428-94ef3c2a5392" providerId="ADAL" clId="{EF5311C7-A264-47C4-A159-645D08FB3FA6}" dt="2022-11-08T11:35:26.768" v="5431" actId="26606"/>
          <ac:spMkLst>
            <pc:docMk/>
            <pc:sldMk cId="3029188847" sldId="388"/>
            <ac:spMk id="29" creationId="{53E5B1A8-3AC9-4BD1-9BBC-78CA94F2D1BA}"/>
          </ac:spMkLst>
        </pc:spChg>
        <pc:spChg chg="add">
          <ac:chgData name="Edlira Dashi" userId="0f602b31-5b3a-4c54-a428-94ef3c2a5392" providerId="ADAL" clId="{EF5311C7-A264-47C4-A159-645D08FB3FA6}" dt="2022-11-08T11:35:26.768" v="5431" actId="26606"/>
          <ac:spMkLst>
            <pc:docMk/>
            <pc:sldMk cId="3029188847" sldId="388"/>
            <ac:spMk id="35" creationId="{BACC6370-2D7E-4714-9D71-7542949D7D5D}"/>
          </ac:spMkLst>
        </pc:spChg>
        <pc:spChg chg="add">
          <ac:chgData name="Edlira Dashi" userId="0f602b31-5b3a-4c54-a428-94ef3c2a5392" providerId="ADAL" clId="{EF5311C7-A264-47C4-A159-645D08FB3FA6}" dt="2022-11-08T11:35:26.768" v="5431" actId="26606"/>
          <ac:spMkLst>
            <pc:docMk/>
            <pc:sldMk cId="3029188847" sldId="388"/>
            <ac:spMk id="37" creationId="{F68B3F68-107C-434F-AA38-110D5EA91B85}"/>
          </ac:spMkLst>
        </pc:spChg>
        <pc:spChg chg="add">
          <ac:chgData name="Edlira Dashi" userId="0f602b31-5b3a-4c54-a428-94ef3c2a5392" providerId="ADAL" clId="{EF5311C7-A264-47C4-A159-645D08FB3FA6}" dt="2022-11-08T11:35:26.768" v="5431" actId="26606"/>
          <ac:spMkLst>
            <pc:docMk/>
            <pc:sldMk cId="3029188847" sldId="388"/>
            <ac:spMk id="39" creationId="{AAD0DBB9-1A4B-4391-81D4-CB19F9AB918A}"/>
          </ac:spMkLst>
        </pc:spChg>
        <pc:spChg chg="add">
          <ac:chgData name="Edlira Dashi" userId="0f602b31-5b3a-4c54-a428-94ef3c2a5392" providerId="ADAL" clId="{EF5311C7-A264-47C4-A159-645D08FB3FA6}" dt="2022-11-08T11:35:26.768" v="5431" actId="26606"/>
          <ac:spMkLst>
            <pc:docMk/>
            <pc:sldMk cId="3029188847" sldId="388"/>
            <ac:spMk id="41" creationId="{063BBA22-50EA-4C4D-BE05-F1CE4E63AA56}"/>
          </ac:spMkLst>
        </pc:spChg>
        <pc:graphicFrameChg chg="add del">
          <ac:chgData name="Edlira Dashi" userId="0f602b31-5b3a-4c54-a428-94ef3c2a5392" providerId="ADAL" clId="{EF5311C7-A264-47C4-A159-645D08FB3FA6}" dt="2022-11-08T11:35:16.291" v="5428" actId="26606"/>
          <ac:graphicFrameMkLst>
            <pc:docMk/>
            <pc:sldMk cId="3029188847" sldId="388"/>
            <ac:graphicFrameMk id="18" creationId="{58330A77-A3D7-AC50-4412-B4D8E79CE2D4}"/>
          </ac:graphicFrameMkLst>
        </pc:graphicFrameChg>
        <pc:graphicFrameChg chg="add">
          <ac:chgData name="Edlira Dashi" userId="0f602b31-5b3a-4c54-a428-94ef3c2a5392" providerId="ADAL" clId="{EF5311C7-A264-47C4-A159-645D08FB3FA6}" dt="2022-11-08T11:35:26.768" v="5431" actId="26606"/>
          <ac:graphicFrameMkLst>
            <pc:docMk/>
            <pc:sldMk cId="3029188847" sldId="388"/>
            <ac:graphicFrameMk id="31" creationId="{A17E642D-BEFC-7AC8-1008-CD5DADE54F22}"/>
          </ac:graphicFrameMkLst>
        </pc:graphicFrameChg>
        <pc:picChg chg="add del">
          <ac:chgData name="Edlira Dashi" userId="0f602b31-5b3a-4c54-a428-94ef3c2a5392" providerId="ADAL" clId="{EF5311C7-A264-47C4-A159-645D08FB3FA6}" dt="2022-11-08T11:35:16.291" v="5428" actId="26606"/>
          <ac:picMkLst>
            <pc:docMk/>
            <pc:sldMk cId="3029188847" sldId="388"/>
            <ac:picMk id="19" creationId="{E16635C3-B8CF-F3A8-A585-D1374D164481}"/>
          </ac:picMkLst>
        </pc:picChg>
      </pc:sldChg>
      <pc:sldChg chg="addSp modSp new mod ord setBg addAnim modAnim">
        <pc:chgData name="Edlira Dashi" userId="0f602b31-5b3a-4c54-a428-94ef3c2a5392" providerId="ADAL" clId="{EF5311C7-A264-47C4-A159-645D08FB3FA6}" dt="2022-11-08T19:02:43.037" v="5852"/>
        <pc:sldMkLst>
          <pc:docMk/>
          <pc:sldMk cId="3909622656" sldId="388"/>
        </pc:sldMkLst>
        <pc:spChg chg="mod">
          <ac:chgData name="Edlira Dashi" userId="0f602b31-5b3a-4c54-a428-94ef3c2a5392" providerId="ADAL" clId="{EF5311C7-A264-47C4-A159-645D08FB3FA6}" dt="2022-11-08T13:05:03.394" v="5764" actId="26606"/>
          <ac:spMkLst>
            <pc:docMk/>
            <pc:sldMk cId="3909622656" sldId="388"/>
            <ac:spMk id="2" creationId="{2872A740-D6F8-4BAD-B4D2-2F61E77EB1E4}"/>
          </ac:spMkLst>
        </pc:spChg>
        <pc:spChg chg="mod">
          <ac:chgData name="Edlira Dashi" userId="0f602b31-5b3a-4c54-a428-94ef3c2a5392" providerId="ADAL" clId="{EF5311C7-A264-47C4-A159-645D08FB3FA6}" dt="2022-11-08T13:05:03.394" v="5764" actId="26606"/>
          <ac:spMkLst>
            <pc:docMk/>
            <pc:sldMk cId="3909622656" sldId="388"/>
            <ac:spMk id="3" creationId="{D7974467-E1E5-4ECD-8C34-CE957969421A}"/>
          </ac:spMkLst>
        </pc:spChg>
        <pc:spChg chg="add">
          <ac:chgData name="Edlira Dashi" userId="0f602b31-5b3a-4c54-a428-94ef3c2a5392" providerId="ADAL" clId="{EF5311C7-A264-47C4-A159-645D08FB3FA6}" dt="2022-11-08T13:05:03.394" v="5764" actId="26606"/>
          <ac:spMkLst>
            <pc:docMk/>
            <pc:sldMk cId="3909622656" sldId="388"/>
            <ac:spMk id="8" creationId="{6F5A5072-7B47-4D32-B52A-4EBBF590B8A5}"/>
          </ac:spMkLst>
        </pc:spChg>
        <pc:spChg chg="add">
          <ac:chgData name="Edlira Dashi" userId="0f602b31-5b3a-4c54-a428-94ef3c2a5392" providerId="ADAL" clId="{EF5311C7-A264-47C4-A159-645D08FB3FA6}" dt="2022-11-08T13:05:03.394" v="5764" actId="26606"/>
          <ac:spMkLst>
            <pc:docMk/>
            <pc:sldMk cId="3909622656" sldId="388"/>
            <ac:spMk id="10" creationId="{9715DAF0-AE1B-46C9-8A6B-DB2AA05AB91D}"/>
          </ac:spMkLst>
        </pc:spChg>
        <pc:spChg chg="add">
          <ac:chgData name="Edlira Dashi" userId="0f602b31-5b3a-4c54-a428-94ef3c2a5392" providerId="ADAL" clId="{EF5311C7-A264-47C4-A159-645D08FB3FA6}" dt="2022-11-08T13:05:03.394" v="5764" actId="26606"/>
          <ac:spMkLst>
            <pc:docMk/>
            <pc:sldMk cId="3909622656" sldId="388"/>
            <ac:spMk id="12" creationId="{6016219D-510E-4184-9090-6D5578A87BD1}"/>
          </ac:spMkLst>
        </pc:spChg>
        <pc:spChg chg="add">
          <ac:chgData name="Edlira Dashi" userId="0f602b31-5b3a-4c54-a428-94ef3c2a5392" providerId="ADAL" clId="{EF5311C7-A264-47C4-A159-645D08FB3FA6}" dt="2022-11-08T13:05:03.394" v="5764" actId="26606"/>
          <ac:spMkLst>
            <pc:docMk/>
            <pc:sldMk cId="3909622656" sldId="388"/>
            <ac:spMk id="14" creationId="{AFF4A713-7B75-4B21-90D7-5AB19547C728}"/>
          </ac:spMkLst>
        </pc:spChg>
        <pc:spChg chg="add">
          <ac:chgData name="Edlira Dashi" userId="0f602b31-5b3a-4c54-a428-94ef3c2a5392" providerId="ADAL" clId="{EF5311C7-A264-47C4-A159-645D08FB3FA6}" dt="2022-11-08T13:05:03.394" v="5764" actId="26606"/>
          <ac:spMkLst>
            <pc:docMk/>
            <pc:sldMk cId="3909622656" sldId="388"/>
            <ac:spMk id="16" creationId="{DC631C0B-6DA6-4E57-8231-CE32B3434A7E}"/>
          </ac:spMkLst>
        </pc:spChg>
        <pc:spChg chg="add">
          <ac:chgData name="Edlira Dashi" userId="0f602b31-5b3a-4c54-a428-94ef3c2a5392" providerId="ADAL" clId="{EF5311C7-A264-47C4-A159-645D08FB3FA6}" dt="2022-11-08T13:05:03.394" v="5764" actId="26606"/>
          <ac:spMkLst>
            <pc:docMk/>
            <pc:sldMk cId="3909622656" sldId="388"/>
            <ac:spMk id="18" creationId="{C29501E6-A978-4A61-9689-9085AF97A53A}"/>
          </ac:spMkLst>
        </pc:spChg>
      </pc:sldChg>
      <pc:sldMasterChg chg="delSldLayout">
        <pc:chgData name="Edlira Dashi" userId="0f602b31-5b3a-4c54-a428-94ef3c2a5392" providerId="ADAL" clId="{EF5311C7-A264-47C4-A159-645D08FB3FA6}" dt="2022-11-07T12:02:21.750" v="992" actId="47"/>
        <pc:sldMasterMkLst>
          <pc:docMk/>
          <pc:sldMasterMk cId="1228044606" sldId="2147483648"/>
        </pc:sldMasterMkLst>
        <pc:sldLayoutChg chg="del">
          <pc:chgData name="Edlira Dashi" userId="0f602b31-5b3a-4c54-a428-94ef3c2a5392" providerId="ADAL" clId="{EF5311C7-A264-47C4-A159-645D08FB3FA6}" dt="2022-11-07T11:55:51.558" v="867" actId="2696"/>
          <pc:sldLayoutMkLst>
            <pc:docMk/>
            <pc:sldMasterMk cId="1228044606" sldId="2147483648"/>
            <pc:sldLayoutMk cId="2883121402" sldId="2147483661"/>
          </pc:sldLayoutMkLst>
        </pc:sldLayoutChg>
        <pc:sldLayoutChg chg="del">
          <pc:chgData name="Edlira Dashi" userId="0f602b31-5b3a-4c54-a428-94ef3c2a5392" providerId="ADAL" clId="{EF5311C7-A264-47C4-A159-645D08FB3FA6}" dt="2022-11-07T12:02:21.750" v="992" actId="47"/>
          <pc:sldLayoutMkLst>
            <pc:docMk/>
            <pc:sldMasterMk cId="1228044606" sldId="2147483648"/>
            <pc:sldLayoutMk cId="3300211068" sldId="2147483661"/>
          </pc:sldLayoutMkLst>
        </pc:sldLayoutChg>
      </pc:sldMaster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1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ata1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2.png"/><Relationship Id="rId7" Type="http://schemas.openxmlformats.org/officeDocument/2006/relationships/image" Target="../media/image15.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diagrams/_rels/drawing1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2.png"/><Relationship Id="rId7" Type="http://schemas.openxmlformats.org/officeDocument/2006/relationships/image" Target="../media/image15.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ECD6A5D1-DF46-43F0-86DD-AE24EB8F1550}"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47D0F856-9C02-4C87-9BB8-554CAF38E63B}">
      <dgm:prSet/>
      <dgm:spPr/>
      <dgm:t>
        <a:bodyPr/>
        <a:lstStyle/>
        <a:p>
          <a:r>
            <a:rPr lang="en-US" b="0"/>
            <a:t>A SINGLE INSTITUTION </a:t>
          </a:r>
        </a:p>
      </dgm:t>
    </dgm:pt>
    <dgm:pt modelId="{5CF67B7A-D6DE-47AA-BBF6-207064E7C194}" type="parTrans" cxnId="{43448165-4E83-4EA0-9D22-F34856D881F0}">
      <dgm:prSet/>
      <dgm:spPr/>
      <dgm:t>
        <a:bodyPr/>
        <a:lstStyle/>
        <a:p>
          <a:endParaRPr lang="en-US"/>
        </a:p>
      </dgm:t>
    </dgm:pt>
    <dgm:pt modelId="{1B06A1C3-7FCD-49F3-9B01-C397292203C5}" type="sibTrans" cxnId="{43448165-4E83-4EA0-9D22-F34856D881F0}">
      <dgm:prSet/>
      <dgm:spPr/>
      <dgm:t>
        <a:bodyPr/>
        <a:lstStyle/>
        <a:p>
          <a:endParaRPr lang="en-US"/>
        </a:p>
      </dgm:t>
    </dgm:pt>
    <dgm:pt modelId="{F681AA94-6431-4911-9C71-9EF65446A444}">
      <dgm:prSet/>
      <dgm:spPr/>
      <dgm:t>
        <a:bodyPr/>
        <a:lstStyle/>
        <a:p>
          <a:r>
            <a:rPr lang="en-US"/>
            <a:t>(most common) leads the strategy drafting process, as  well as the overall coordination,  monitoring and evaluation. This can be done with the help of donors, working  groups and broader consultations to  solicit other stakeholder inputs</a:t>
          </a:r>
        </a:p>
      </dgm:t>
    </dgm:pt>
    <dgm:pt modelId="{9BD96818-516E-4397-8D67-73F96B0097D8}" type="parTrans" cxnId="{DC902882-7EB0-4CD6-B812-F171C377F10C}">
      <dgm:prSet/>
      <dgm:spPr/>
      <dgm:t>
        <a:bodyPr/>
        <a:lstStyle/>
        <a:p>
          <a:endParaRPr lang="en-US"/>
        </a:p>
      </dgm:t>
    </dgm:pt>
    <dgm:pt modelId="{1734D32B-C6E9-4CB9-9C86-AC50B979DEE0}" type="sibTrans" cxnId="{DC902882-7EB0-4CD6-B812-F171C377F10C}">
      <dgm:prSet/>
      <dgm:spPr/>
      <dgm:t>
        <a:bodyPr/>
        <a:lstStyle/>
        <a:p>
          <a:endParaRPr lang="en-US"/>
        </a:p>
      </dgm:t>
    </dgm:pt>
    <dgm:pt modelId="{15A336E3-65C0-45A5-94FC-3BB28B1CBE4A}">
      <dgm:prSet custT="1"/>
      <dgm:spPr/>
      <dgm:t>
        <a:bodyPr/>
        <a:lstStyle/>
        <a:p>
          <a:r>
            <a:rPr lang="en-US" sz="1400" b="0"/>
            <a:t>A MULTI-INSTITUTIONAL APPROACH </a:t>
          </a:r>
        </a:p>
      </dgm:t>
    </dgm:pt>
    <dgm:pt modelId="{DFF8FBD0-0B6F-4E87-9DBD-0BA8E3AA1D5F}" type="parTrans" cxnId="{B6FD9065-8A76-47F5-95FF-79B18C76B3C4}">
      <dgm:prSet/>
      <dgm:spPr/>
      <dgm:t>
        <a:bodyPr/>
        <a:lstStyle/>
        <a:p>
          <a:endParaRPr lang="en-US"/>
        </a:p>
      </dgm:t>
    </dgm:pt>
    <dgm:pt modelId="{DAB3A8A4-DFEA-4F10-BD79-E47EB755AA9E}" type="sibTrans" cxnId="{B6FD9065-8A76-47F5-95FF-79B18C76B3C4}">
      <dgm:prSet/>
      <dgm:spPr/>
      <dgm:t>
        <a:bodyPr/>
        <a:lstStyle/>
        <a:p>
          <a:endParaRPr lang="en-US"/>
        </a:p>
      </dgm:t>
    </dgm:pt>
    <dgm:pt modelId="{6A7DFCE8-D333-47F7-8A36-85D5A5597E75}">
      <dgm:prSet/>
      <dgm:spPr/>
      <dgm:t>
        <a:bodyPr/>
        <a:lstStyle/>
        <a:p>
          <a:r>
            <a:rPr lang="en-US"/>
            <a:t>where  multiple institutions may share  accountability and draft the NFES together  (either with or without support of a donor or  third-party consultant). WGs and broader stakeholder consultations still apply.</a:t>
          </a:r>
        </a:p>
      </dgm:t>
    </dgm:pt>
    <dgm:pt modelId="{1E67F4FD-01E7-45E9-B46F-92B7E44B5C28}" type="parTrans" cxnId="{9AF0F308-74A6-403D-8293-3167B18AAB60}">
      <dgm:prSet/>
      <dgm:spPr/>
      <dgm:t>
        <a:bodyPr/>
        <a:lstStyle/>
        <a:p>
          <a:endParaRPr lang="en-US"/>
        </a:p>
      </dgm:t>
    </dgm:pt>
    <dgm:pt modelId="{4EDE3F8A-D100-46D7-8053-CE31BB7FD128}" type="sibTrans" cxnId="{9AF0F308-74A6-403D-8293-3167B18AAB60}">
      <dgm:prSet/>
      <dgm:spPr/>
      <dgm:t>
        <a:bodyPr/>
        <a:lstStyle/>
        <a:p>
          <a:endParaRPr lang="en-US"/>
        </a:p>
      </dgm:t>
    </dgm:pt>
    <dgm:pt modelId="{E77E28D5-243E-4E76-8EC1-FF5BC025E51E}">
      <dgm:prSet/>
      <dgm:spPr/>
      <dgm:t>
        <a:bodyPr/>
        <a:lstStyle/>
        <a:p>
          <a:r>
            <a:rPr lang="en-US" b="0"/>
            <a:t>INTERAGENCY COMMITTEE </a:t>
          </a:r>
        </a:p>
      </dgm:t>
    </dgm:pt>
    <dgm:pt modelId="{0587AE7A-9EA6-46ED-8953-0750BC0018CC}" type="parTrans" cxnId="{F0F0CD14-DB5B-4877-954D-1CFA6E1CAC46}">
      <dgm:prSet/>
      <dgm:spPr/>
      <dgm:t>
        <a:bodyPr/>
        <a:lstStyle/>
        <a:p>
          <a:endParaRPr lang="en-US"/>
        </a:p>
      </dgm:t>
    </dgm:pt>
    <dgm:pt modelId="{2F1F80FA-4DFC-4650-8A17-245CB8DDF4E4}" type="sibTrans" cxnId="{F0F0CD14-DB5B-4877-954D-1CFA6E1CAC46}">
      <dgm:prSet/>
      <dgm:spPr/>
      <dgm:t>
        <a:bodyPr/>
        <a:lstStyle/>
        <a:p>
          <a:endParaRPr lang="en-US"/>
        </a:p>
      </dgm:t>
    </dgm:pt>
    <dgm:pt modelId="{E45F8EA3-DE8C-42F8-AF5E-90DA700B2EBA}">
      <dgm:prSet/>
      <dgm:spPr/>
      <dgm:t>
        <a:bodyPr/>
        <a:lstStyle/>
        <a:p>
          <a:r>
            <a:rPr lang="en-US"/>
            <a:t>is constituted  under the leadership of a single institution  but tasked to design, develop and launch  an NFES. This approach is generally  implemented in countries where regulatory  authority is dispersed across multiple  institutions within the financial sector</a:t>
          </a:r>
        </a:p>
      </dgm:t>
    </dgm:pt>
    <dgm:pt modelId="{3981EFC5-AFF7-4477-86BD-2FB4423FACE6}" type="parTrans" cxnId="{2590A52B-BB79-4BB9-8F1E-E5BF9F822B8F}">
      <dgm:prSet/>
      <dgm:spPr/>
      <dgm:t>
        <a:bodyPr/>
        <a:lstStyle/>
        <a:p>
          <a:endParaRPr lang="en-US"/>
        </a:p>
      </dgm:t>
    </dgm:pt>
    <dgm:pt modelId="{47D9517B-7285-4E72-8826-B653C0D83096}" type="sibTrans" cxnId="{2590A52B-BB79-4BB9-8F1E-E5BF9F822B8F}">
      <dgm:prSet/>
      <dgm:spPr/>
      <dgm:t>
        <a:bodyPr/>
        <a:lstStyle/>
        <a:p>
          <a:endParaRPr lang="en-US"/>
        </a:p>
      </dgm:t>
    </dgm:pt>
    <dgm:pt modelId="{7E914D29-B30A-4FF2-8860-020D7DDE760C}" type="pres">
      <dgm:prSet presAssocID="{ECD6A5D1-DF46-43F0-86DD-AE24EB8F1550}" presName="linear" presStyleCnt="0">
        <dgm:presLayoutVars>
          <dgm:dir/>
          <dgm:animLvl val="lvl"/>
          <dgm:resizeHandles val="exact"/>
        </dgm:presLayoutVars>
      </dgm:prSet>
      <dgm:spPr/>
    </dgm:pt>
    <dgm:pt modelId="{6D3779A4-B8E5-4AC2-B25A-C23F05B4C041}" type="pres">
      <dgm:prSet presAssocID="{47D0F856-9C02-4C87-9BB8-554CAF38E63B}" presName="parentLin" presStyleCnt="0"/>
      <dgm:spPr/>
    </dgm:pt>
    <dgm:pt modelId="{CE62DF81-F078-4AA4-932B-BDA121126374}" type="pres">
      <dgm:prSet presAssocID="{47D0F856-9C02-4C87-9BB8-554CAF38E63B}" presName="parentLeftMargin" presStyleLbl="node1" presStyleIdx="0" presStyleCnt="3"/>
      <dgm:spPr/>
    </dgm:pt>
    <dgm:pt modelId="{7E44F589-23FD-429B-BF1A-E14E3A8B5E3E}" type="pres">
      <dgm:prSet presAssocID="{47D0F856-9C02-4C87-9BB8-554CAF38E63B}" presName="parentText" presStyleLbl="node1" presStyleIdx="0" presStyleCnt="3">
        <dgm:presLayoutVars>
          <dgm:chMax val="0"/>
          <dgm:bulletEnabled val="1"/>
        </dgm:presLayoutVars>
      </dgm:prSet>
      <dgm:spPr/>
    </dgm:pt>
    <dgm:pt modelId="{FB1A0226-494F-4038-A378-99F743E009C1}" type="pres">
      <dgm:prSet presAssocID="{47D0F856-9C02-4C87-9BB8-554CAF38E63B}" presName="negativeSpace" presStyleCnt="0"/>
      <dgm:spPr/>
    </dgm:pt>
    <dgm:pt modelId="{EF9DFCE4-42B6-4991-AED0-BD0E1180C989}" type="pres">
      <dgm:prSet presAssocID="{47D0F856-9C02-4C87-9BB8-554CAF38E63B}" presName="childText" presStyleLbl="conFgAcc1" presStyleIdx="0" presStyleCnt="3">
        <dgm:presLayoutVars>
          <dgm:bulletEnabled val="1"/>
        </dgm:presLayoutVars>
      </dgm:prSet>
      <dgm:spPr/>
    </dgm:pt>
    <dgm:pt modelId="{40C08283-A598-4F6B-AC0A-CF0AB0B06B36}" type="pres">
      <dgm:prSet presAssocID="{1B06A1C3-7FCD-49F3-9B01-C397292203C5}" presName="spaceBetweenRectangles" presStyleCnt="0"/>
      <dgm:spPr/>
    </dgm:pt>
    <dgm:pt modelId="{EC44F759-1DB7-4CA5-BF81-FDD753CB163E}" type="pres">
      <dgm:prSet presAssocID="{15A336E3-65C0-45A5-94FC-3BB28B1CBE4A}" presName="parentLin" presStyleCnt="0"/>
      <dgm:spPr/>
    </dgm:pt>
    <dgm:pt modelId="{5FEC8C96-67ED-4958-9398-EE634970304F}" type="pres">
      <dgm:prSet presAssocID="{15A336E3-65C0-45A5-94FC-3BB28B1CBE4A}" presName="parentLeftMargin" presStyleLbl="node1" presStyleIdx="0" presStyleCnt="3"/>
      <dgm:spPr/>
    </dgm:pt>
    <dgm:pt modelId="{3C75EA14-C820-4D75-9673-86AF6C034A14}" type="pres">
      <dgm:prSet presAssocID="{15A336E3-65C0-45A5-94FC-3BB28B1CBE4A}" presName="parentText" presStyleLbl="node1" presStyleIdx="1" presStyleCnt="3">
        <dgm:presLayoutVars>
          <dgm:chMax val="0"/>
          <dgm:bulletEnabled val="1"/>
        </dgm:presLayoutVars>
      </dgm:prSet>
      <dgm:spPr/>
    </dgm:pt>
    <dgm:pt modelId="{51B01EC8-CB4A-4786-A026-9DF56CE9B259}" type="pres">
      <dgm:prSet presAssocID="{15A336E3-65C0-45A5-94FC-3BB28B1CBE4A}" presName="negativeSpace" presStyleCnt="0"/>
      <dgm:spPr/>
    </dgm:pt>
    <dgm:pt modelId="{769F1404-F141-44A0-B300-05C3C10FBC2D}" type="pres">
      <dgm:prSet presAssocID="{15A336E3-65C0-45A5-94FC-3BB28B1CBE4A}" presName="childText" presStyleLbl="conFgAcc1" presStyleIdx="1" presStyleCnt="3">
        <dgm:presLayoutVars>
          <dgm:bulletEnabled val="1"/>
        </dgm:presLayoutVars>
      </dgm:prSet>
      <dgm:spPr/>
    </dgm:pt>
    <dgm:pt modelId="{0F3651E5-B381-4A93-B494-CCA7043A42FC}" type="pres">
      <dgm:prSet presAssocID="{DAB3A8A4-DFEA-4F10-BD79-E47EB755AA9E}" presName="spaceBetweenRectangles" presStyleCnt="0"/>
      <dgm:spPr/>
    </dgm:pt>
    <dgm:pt modelId="{B111A885-5F20-4A2C-BDD2-60316CD41DE7}" type="pres">
      <dgm:prSet presAssocID="{E77E28D5-243E-4E76-8EC1-FF5BC025E51E}" presName="parentLin" presStyleCnt="0"/>
      <dgm:spPr/>
    </dgm:pt>
    <dgm:pt modelId="{49DD64BE-28F6-4D7C-B9A3-B9DDB3C64FB1}" type="pres">
      <dgm:prSet presAssocID="{E77E28D5-243E-4E76-8EC1-FF5BC025E51E}" presName="parentLeftMargin" presStyleLbl="node1" presStyleIdx="1" presStyleCnt="3"/>
      <dgm:spPr/>
    </dgm:pt>
    <dgm:pt modelId="{7874A01E-0F75-4DFF-A4F4-738C34D5B245}" type="pres">
      <dgm:prSet presAssocID="{E77E28D5-243E-4E76-8EC1-FF5BC025E51E}" presName="parentText" presStyleLbl="node1" presStyleIdx="2" presStyleCnt="3">
        <dgm:presLayoutVars>
          <dgm:chMax val="0"/>
          <dgm:bulletEnabled val="1"/>
        </dgm:presLayoutVars>
      </dgm:prSet>
      <dgm:spPr/>
    </dgm:pt>
    <dgm:pt modelId="{7ABE6E61-BA72-4C5E-91C3-116D241E7D80}" type="pres">
      <dgm:prSet presAssocID="{E77E28D5-243E-4E76-8EC1-FF5BC025E51E}" presName="negativeSpace" presStyleCnt="0"/>
      <dgm:spPr/>
    </dgm:pt>
    <dgm:pt modelId="{4AE432BC-35D1-4EB5-AC57-B606187B7D0E}" type="pres">
      <dgm:prSet presAssocID="{E77E28D5-243E-4E76-8EC1-FF5BC025E51E}" presName="childText" presStyleLbl="conFgAcc1" presStyleIdx="2" presStyleCnt="3">
        <dgm:presLayoutVars>
          <dgm:bulletEnabled val="1"/>
        </dgm:presLayoutVars>
      </dgm:prSet>
      <dgm:spPr/>
    </dgm:pt>
  </dgm:ptLst>
  <dgm:cxnLst>
    <dgm:cxn modelId="{9AF0F308-74A6-403D-8293-3167B18AAB60}" srcId="{15A336E3-65C0-45A5-94FC-3BB28B1CBE4A}" destId="{6A7DFCE8-D333-47F7-8A36-85D5A5597E75}" srcOrd="0" destOrd="0" parTransId="{1E67F4FD-01E7-45E9-B46F-92B7E44B5C28}" sibTransId="{4EDE3F8A-D100-46D7-8053-CE31BB7FD128}"/>
    <dgm:cxn modelId="{F0F0CD14-DB5B-4877-954D-1CFA6E1CAC46}" srcId="{ECD6A5D1-DF46-43F0-86DD-AE24EB8F1550}" destId="{E77E28D5-243E-4E76-8EC1-FF5BC025E51E}" srcOrd="2" destOrd="0" parTransId="{0587AE7A-9EA6-46ED-8953-0750BC0018CC}" sibTransId="{2F1F80FA-4DFC-4650-8A17-245CB8DDF4E4}"/>
    <dgm:cxn modelId="{2590A52B-BB79-4BB9-8F1E-E5BF9F822B8F}" srcId="{E77E28D5-243E-4E76-8EC1-FF5BC025E51E}" destId="{E45F8EA3-DE8C-42F8-AF5E-90DA700B2EBA}" srcOrd="0" destOrd="0" parTransId="{3981EFC5-AFF7-4477-86BD-2FB4423FACE6}" sibTransId="{47D9517B-7285-4E72-8826-B653C0D83096}"/>
    <dgm:cxn modelId="{A0B3B83B-34B9-4813-9D2C-C5E7F43DA00A}" type="presOf" srcId="{15A336E3-65C0-45A5-94FC-3BB28B1CBE4A}" destId="{3C75EA14-C820-4D75-9673-86AF6C034A14}" srcOrd="1" destOrd="0" presId="urn:microsoft.com/office/officeart/2005/8/layout/list1"/>
    <dgm:cxn modelId="{8B1ABA62-D708-4137-A62F-964CFE77727D}" type="presOf" srcId="{E77E28D5-243E-4E76-8EC1-FF5BC025E51E}" destId="{7874A01E-0F75-4DFF-A4F4-738C34D5B245}" srcOrd="1" destOrd="0" presId="urn:microsoft.com/office/officeart/2005/8/layout/list1"/>
    <dgm:cxn modelId="{662D8D44-AFC3-48EC-A620-8715CE2E0F43}" type="presOf" srcId="{F681AA94-6431-4911-9C71-9EF65446A444}" destId="{EF9DFCE4-42B6-4991-AED0-BD0E1180C989}" srcOrd="0" destOrd="0" presId="urn:microsoft.com/office/officeart/2005/8/layout/list1"/>
    <dgm:cxn modelId="{D3AB6B45-E2E6-4041-A974-50D66D4476F3}" type="presOf" srcId="{47D0F856-9C02-4C87-9BB8-554CAF38E63B}" destId="{CE62DF81-F078-4AA4-932B-BDA121126374}" srcOrd="0" destOrd="0" presId="urn:microsoft.com/office/officeart/2005/8/layout/list1"/>
    <dgm:cxn modelId="{43448165-4E83-4EA0-9D22-F34856D881F0}" srcId="{ECD6A5D1-DF46-43F0-86DD-AE24EB8F1550}" destId="{47D0F856-9C02-4C87-9BB8-554CAF38E63B}" srcOrd="0" destOrd="0" parTransId="{5CF67B7A-D6DE-47AA-BBF6-207064E7C194}" sibTransId="{1B06A1C3-7FCD-49F3-9B01-C397292203C5}"/>
    <dgm:cxn modelId="{B6FD9065-8A76-47F5-95FF-79B18C76B3C4}" srcId="{ECD6A5D1-DF46-43F0-86DD-AE24EB8F1550}" destId="{15A336E3-65C0-45A5-94FC-3BB28B1CBE4A}" srcOrd="1" destOrd="0" parTransId="{DFF8FBD0-0B6F-4E87-9DBD-0BA8E3AA1D5F}" sibTransId="{DAB3A8A4-DFEA-4F10-BD79-E47EB755AA9E}"/>
    <dgm:cxn modelId="{D5F2B654-29DB-4AFD-B39C-A4B750C7ED26}" type="presOf" srcId="{E77E28D5-243E-4E76-8EC1-FF5BC025E51E}" destId="{49DD64BE-28F6-4D7C-B9A3-B9DDB3C64FB1}" srcOrd="0" destOrd="0" presId="urn:microsoft.com/office/officeart/2005/8/layout/list1"/>
    <dgm:cxn modelId="{DC902882-7EB0-4CD6-B812-F171C377F10C}" srcId="{47D0F856-9C02-4C87-9BB8-554CAF38E63B}" destId="{F681AA94-6431-4911-9C71-9EF65446A444}" srcOrd="0" destOrd="0" parTransId="{9BD96818-516E-4397-8D67-73F96B0097D8}" sibTransId="{1734D32B-C6E9-4CB9-9C86-AC50B979DEE0}"/>
    <dgm:cxn modelId="{68CBE6AF-CB6E-4609-9651-80F04A6014E9}" type="presOf" srcId="{E45F8EA3-DE8C-42F8-AF5E-90DA700B2EBA}" destId="{4AE432BC-35D1-4EB5-AC57-B606187B7D0E}" srcOrd="0" destOrd="0" presId="urn:microsoft.com/office/officeart/2005/8/layout/list1"/>
    <dgm:cxn modelId="{78882EC0-AD66-44A4-B03D-F601B09757FA}" type="presOf" srcId="{47D0F856-9C02-4C87-9BB8-554CAF38E63B}" destId="{7E44F589-23FD-429B-BF1A-E14E3A8B5E3E}" srcOrd="1" destOrd="0" presId="urn:microsoft.com/office/officeart/2005/8/layout/list1"/>
    <dgm:cxn modelId="{BBB73DCD-65C4-4DB5-91CE-E063A7E95BF0}" type="presOf" srcId="{ECD6A5D1-DF46-43F0-86DD-AE24EB8F1550}" destId="{7E914D29-B30A-4FF2-8860-020D7DDE760C}" srcOrd="0" destOrd="0" presId="urn:microsoft.com/office/officeart/2005/8/layout/list1"/>
    <dgm:cxn modelId="{7F8873E4-0B75-4742-BBE6-1693A0C21254}" type="presOf" srcId="{6A7DFCE8-D333-47F7-8A36-85D5A5597E75}" destId="{769F1404-F141-44A0-B300-05C3C10FBC2D}" srcOrd="0" destOrd="0" presId="urn:microsoft.com/office/officeart/2005/8/layout/list1"/>
    <dgm:cxn modelId="{216803E7-BF2F-49F8-B5EE-4056FF0D2F59}" type="presOf" srcId="{15A336E3-65C0-45A5-94FC-3BB28B1CBE4A}" destId="{5FEC8C96-67ED-4958-9398-EE634970304F}" srcOrd="0" destOrd="0" presId="urn:microsoft.com/office/officeart/2005/8/layout/list1"/>
    <dgm:cxn modelId="{3BDF03ED-FD13-42C3-8A6C-792C591E176F}" type="presParOf" srcId="{7E914D29-B30A-4FF2-8860-020D7DDE760C}" destId="{6D3779A4-B8E5-4AC2-B25A-C23F05B4C041}" srcOrd="0" destOrd="0" presId="urn:microsoft.com/office/officeart/2005/8/layout/list1"/>
    <dgm:cxn modelId="{2FB88879-6AA2-4F99-83A2-47B33F860DD3}" type="presParOf" srcId="{6D3779A4-B8E5-4AC2-B25A-C23F05B4C041}" destId="{CE62DF81-F078-4AA4-932B-BDA121126374}" srcOrd="0" destOrd="0" presId="urn:microsoft.com/office/officeart/2005/8/layout/list1"/>
    <dgm:cxn modelId="{2BDBDAA9-AF4A-4271-8ED1-D15A632C0F11}" type="presParOf" srcId="{6D3779A4-B8E5-4AC2-B25A-C23F05B4C041}" destId="{7E44F589-23FD-429B-BF1A-E14E3A8B5E3E}" srcOrd="1" destOrd="0" presId="urn:microsoft.com/office/officeart/2005/8/layout/list1"/>
    <dgm:cxn modelId="{5A82F405-50FF-472C-8406-1480C7549361}" type="presParOf" srcId="{7E914D29-B30A-4FF2-8860-020D7DDE760C}" destId="{FB1A0226-494F-4038-A378-99F743E009C1}" srcOrd="1" destOrd="0" presId="urn:microsoft.com/office/officeart/2005/8/layout/list1"/>
    <dgm:cxn modelId="{8AF22179-3D3B-4DB8-9B22-431FFC82D510}" type="presParOf" srcId="{7E914D29-B30A-4FF2-8860-020D7DDE760C}" destId="{EF9DFCE4-42B6-4991-AED0-BD0E1180C989}" srcOrd="2" destOrd="0" presId="urn:microsoft.com/office/officeart/2005/8/layout/list1"/>
    <dgm:cxn modelId="{ABF1AC8D-7754-4524-95A2-43F73EBA9269}" type="presParOf" srcId="{7E914D29-B30A-4FF2-8860-020D7DDE760C}" destId="{40C08283-A598-4F6B-AC0A-CF0AB0B06B36}" srcOrd="3" destOrd="0" presId="urn:microsoft.com/office/officeart/2005/8/layout/list1"/>
    <dgm:cxn modelId="{4D489EDF-0C69-4813-9429-B28ECA710D27}" type="presParOf" srcId="{7E914D29-B30A-4FF2-8860-020D7DDE760C}" destId="{EC44F759-1DB7-4CA5-BF81-FDD753CB163E}" srcOrd="4" destOrd="0" presId="urn:microsoft.com/office/officeart/2005/8/layout/list1"/>
    <dgm:cxn modelId="{441BF78D-9278-4C55-9A24-3CCF766AC212}" type="presParOf" srcId="{EC44F759-1DB7-4CA5-BF81-FDD753CB163E}" destId="{5FEC8C96-67ED-4958-9398-EE634970304F}" srcOrd="0" destOrd="0" presId="urn:microsoft.com/office/officeart/2005/8/layout/list1"/>
    <dgm:cxn modelId="{52DFEA76-1642-4B04-BECF-2712D497D158}" type="presParOf" srcId="{EC44F759-1DB7-4CA5-BF81-FDD753CB163E}" destId="{3C75EA14-C820-4D75-9673-86AF6C034A14}" srcOrd="1" destOrd="0" presId="urn:microsoft.com/office/officeart/2005/8/layout/list1"/>
    <dgm:cxn modelId="{5286EDDB-A2FC-4D95-B75D-F5DAB8C89386}" type="presParOf" srcId="{7E914D29-B30A-4FF2-8860-020D7DDE760C}" destId="{51B01EC8-CB4A-4786-A026-9DF56CE9B259}" srcOrd="5" destOrd="0" presId="urn:microsoft.com/office/officeart/2005/8/layout/list1"/>
    <dgm:cxn modelId="{2F14B38E-917E-4649-99C1-47C10E98D426}" type="presParOf" srcId="{7E914D29-B30A-4FF2-8860-020D7DDE760C}" destId="{769F1404-F141-44A0-B300-05C3C10FBC2D}" srcOrd="6" destOrd="0" presId="urn:microsoft.com/office/officeart/2005/8/layout/list1"/>
    <dgm:cxn modelId="{0773DE2C-1D40-4EE8-8A7D-E4E30AEF8566}" type="presParOf" srcId="{7E914D29-B30A-4FF2-8860-020D7DDE760C}" destId="{0F3651E5-B381-4A93-B494-CCA7043A42FC}" srcOrd="7" destOrd="0" presId="urn:microsoft.com/office/officeart/2005/8/layout/list1"/>
    <dgm:cxn modelId="{3A7DE6AD-64F9-4A47-9D98-CC3FC3DC1147}" type="presParOf" srcId="{7E914D29-B30A-4FF2-8860-020D7DDE760C}" destId="{B111A885-5F20-4A2C-BDD2-60316CD41DE7}" srcOrd="8" destOrd="0" presId="urn:microsoft.com/office/officeart/2005/8/layout/list1"/>
    <dgm:cxn modelId="{026EE5B7-5EE4-4C31-AC0F-2C39E9AA0A5B}" type="presParOf" srcId="{B111A885-5F20-4A2C-BDD2-60316CD41DE7}" destId="{49DD64BE-28F6-4D7C-B9A3-B9DDB3C64FB1}" srcOrd="0" destOrd="0" presId="urn:microsoft.com/office/officeart/2005/8/layout/list1"/>
    <dgm:cxn modelId="{72D4423A-8795-4C13-B6CE-9AD0419B3131}" type="presParOf" srcId="{B111A885-5F20-4A2C-BDD2-60316CD41DE7}" destId="{7874A01E-0F75-4DFF-A4F4-738C34D5B245}" srcOrd="1" destOrd="0" presId="urn:microsoft.com/office/officeart/2005/8/layout/list1"/>
    <dgm:cxn modelId="{3CB26625-D056-4511-BD3C-B78603162EE0}" type="presParOf" srcId="{7E914D29-B30A-4FF2-8860-020D7DDE760C}" destId="{7ABE6E61-BA72-4C5E-91C3-116D241E7D80}" srcOrd="9" destOrd="0" presId="urn:microsoft.com/office/officeart/2005/8/layout/list1"/>
    <dgm:cxn modelId="{1C3C828E-D95C-47C1-9C05-D080E9D070A4}" type="presParOf" srcId="{7E914D29-B30A-4FF2-8860-020D7DDE760C}" destId="{4AE432BC-35D1-4EB5-AC57-B606187B7D0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3A8B5F-E3FD-45E1-9771-37299E5EC2C6}"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2FD9E09C-7454-4787-B1D4-D888988D76CD}">
      <dgm:prSet/>
      <dgm:spPr/>
      <dgm:t>
        <a:bodyPr/>
        <a:lstStyle/>
        <a:p>
          <a:r>
            <a:rPr lang="en-US"/>
            <a:t>Ensure that women and other minorities are well represented in key leadership and decision-making roles across the financial education space.</a:t>
          </a:r>
        </a:p>
      </dgm:t>
    </dgm:pt>
    <dgm:pt modelId="{BCA316B6-3C79-48F6-B0C4-C4D1493B5BE7}" type="parTrans" cxnId="{B508723C-298E-47BB-A6EC-DB58FC0CBAE3}">
      <dgm:prSet/>
      <dgm:spPr/>
      <dgm:t>
        <a:bodyPr/>
        <a:lstStyle/>
        <a:p>
          <a:endParaRPr lang="en-US"/>
        </a:p>
      </dgm:t>
    </dgm:pt>
    <dgm:pt modelId="{F25DAC66-831D-464C-A9C8-EEAE8947F2DC}" type="sibTrans" cxnId="{B508723C-298E-47BB-A6EC-DB58FC0CBAE3}">
      <dgm:prSet/>
      <dgm:spPr/>
      <dgm:t>
        <a:bodyPr/>
        <a:lstStyle/>
        <a:p>
          <a:endParaRPr lang="en-US"/>
        </a:p>
      </dgm:t>
    </dgm:pt>
    <dgm:pt modelId="{10B8DEDF-D095-459E-8B08-8A81E5953A6C}">
      <dgm:prSet/>
      <dgm:spPr/>
      <dgm:t>
        <a:bodyPr/>
        <a:lstStyle/>
        <a:p>
          <a:r>
            <a:rPr lang="en-US"/>
            <a:t>Encourage FSPs to hire with more intentionality a representative staff, including more female and minority staff  and female and minority management.</a:t>
          </a:r>
        </a:p>
      </dgm:t>
    </dgm:pt>
    <dgm:pt modelId="{B24E753E-0BA8-4171-B0C5-064065CB84D6}" type="parTrans" cxnId="{F2AFFB0C-2D7D-4945-BCA9-F1A47355E183}">
      <dgm:prSet/>
      <dgm:spPr/>
      <dgm:t>
        <a:bodyPr/>
        <a:lstStyle/>
        <a:p>
          <a:endParaRPr lang="en-US"/>
        </a:p>
      </dgm:t>
    </dgm:pt>
    <dgm:pt modelId="{6137D97F-DEF0-491B-BDE0-3F8D34041FB5}" type="sibTrans" cxnId="{F2AFFB0C-2D7D-4945-BCA9-F1A47355E183}">
      <dgm:prSet/>
      <dgm:spPr/>
      <dgm:t>
        <a:bodyPr/>
        <a:lstStyle/>
        <a:p>
          <a:endParaRPr lang="en-US"/>
        </a:p>
      </dgm:t>
    </dgm:pt>
    <dgm:pt modelId="{E7A4E6E3-D637-4506-9D3D-806F02339C11}">
      <dgm:prSet/>
      <dgm:spPr/>
      <dgm:t>
        <a:bodyPr/>
        <a:lstStyle/>
        <a:p>
          <a:r>
            <a:rPr lang="en-US"/>
            <a:t>To inform programmatic design, collect adequate data to understand different profiles of consumers and their needs.</a:t>
          </a:r>
        </a:p>
      </dgm:t>
    </dgm:pt>
    <dgm:pt modelId="{9BD775F9-BD78-4540-9517-ABCE353D6384}" type="parTrans" cxnId="{AD91B426-D414-45ED-A3E2-6FEF55BC6986}">
      <dgm:prSet/>
      <dgm:spPr/>
      <dgm:t>
        <a:bodyPr/>
        <a:lstStyle/>
        <a:p>
          <a:endParaRPr lang="en-US"/>
        </a:p>
      </dgm:t>
    </dgm:pt>
    <dgm:pt modelId="{859D3C5B-AB85-4C24-A79F-A7AE46CB8893}" type="sibTrans" cxnId="{AD91B426-D414-45ED-A3E2-6FEF55BC6986}">
      <dgm:prSet/>
      <dgm:spPr/>
      <dgm:t>
        <a:bodyPr/>
        <a:lstStyle/>
        <a:p>
          <a:endParaRPr lang="en-US"/>
        </a:p>
      </dgm:t>
    </dgm:pt>
    <dgm:pt modelId="{BE1645E1-DB5B-4483-8FFC-EC66AE4697E5}">
      <dgm:prSet/>
      <dgm:spPr/>
      <dgm:t>
        <a:bodyPr/>
        <a:lstStyle/>
        <a:p>
          <a:r>
            <a:rPr lang="en-US"/>
            <a:t>Ensure that consumer voices are well heard, including the voice of associations that work to represent women or minorities specifically.</a:t>
          </a:r>
        </a:p>
      </dgm:t>
    </dgm:pt>
    <dgm:pt modelId="{3B303E92-7879-4F92-9A90-53BA142559D6}" type="parTrans" cxnId="{B5B57F96-AF5B-47F2-A95F-D1F6E1D138D3}">
      <dgm:prSet/>
      <dgm:spPr/>
      <dgm:t>
        <a:bodyPr/>
        <a:lstStyle/>
        <a:p>
          <a:endParaRPr lang="en-US"/>
        </a:p>
      </dgm:t>
    </dgm:pt>
    <dgm:pt modelId="{E9578824-854E-40B2-9986-13192BB5FE57}" type="sibTrans" cxnId="{B5B57F96-AF5B-47F2-A95F-D1F6E1D138D3}">
      <dgm:prSet/>
      <dgm:spPr/>
      <dgm:t>
        <a:bodyPr/>
        <a:lstStyle/>
        <a:p>
          <a:endParaRPr lang="en-US"/>
        </a:p>
      </dgm:t>
    </dgm:pt>
    <dgm:pt modelId="{2371E9CD-8E35-4649-8EA3-17C58FE7ED16}">
      <dgm:prSet/>
      <dgm:spPr/>
      <dgm:t>
        <a:bodyPr/>
        <a:lstStyle/>
        <a:p>
          <a:r>
            <a:rPr lang="en-US"/>
            <a:t>Include representatives from all target groups in consultations and training staff.</a:t>
          </a:r>
        </a:p>
      </dgm:t>
    </dgm:pt>
    <dgm:pt modelId="{D5D9CDC0-92C1-41B6-AA04-761EF4B4A9E2}" type="parTrans" cxnId="{1B761309-A152-4C1D-86AC-2EDA1F0CF3A0}">
      <dgm:prSet/>
      <dgm:spPr/>
      <dgm:t>
        <a:bodyPr/>
        <a:lstStyle/>
        <a:p>
          <a:endParaRPr lang="en-US"/>
        </a:p>
      </dgm:t>
    </dgm:pt>
    <dgm:pt modelId="{BD24E915-E6D9-401A-BDB7-A22E35684A61}" type="sibTrans" cxnId="{1B761309-A152-4C1D-86AC-2EDA1F0CF3A0}">
      <dgm:prSet/>
      <dgm:spPr/>
      <dgm:t>
        <a:bodyPr/>
        <a:lstStyle/>
        <a:p>
          <a:endParaRPr lang="en-US"/>
        </a:p>
      </dgm:t>
    </dgm:pt>
    <dgm:pt modelId="{AF9A8B5D-2D56-43AD-9237-89063CF2B4A4}">
      <dgm:prSet/>
      <dgm:spPr/>
      <dgm:t>
        <a:bodyPr/>
        <a:lstStyle/>
        <a:p>
          <a:r>
            <a:rPr lang="en-US"/>
            <a:t>Identify optimal times for training that work better with the schedules of women or other vulnerable consumers.</a:t>
          </a:r>
        </a:p>
      </dgm:t>
    </dgm:pt>
    <dgm:pt modelId="{8B8A5991-86F8-4641-AAE4-7716EF1DC830}" type="parTrans" cxnId="{BEA1AC3A-1188-4EA4-ABB3-FC55380BCB4D}">
      <dgm:prSet/>
      <dgm:spPr/>
      <dgm:t>
        <a:bodyPr/>
        <a:lstStyle/>
        <a:p>
          <a:endParaRPr lang="en-US"/>
        </a:p>
      </dgm:t>
    </dgm:pt>
    <dgm:pt modelId="{DA095BC5-F124-4632-BEE7-E17EE244AA41}" type="sibTrans" cxnId="{BEA1AC3A-1188-4EA4-ABB3-FC55380BCB4D}">
      <dgm:prSet/>
      <dgm:spPr/>
      <dgm:t>
        <a:bodyPr/>
        <a:lstStyle/>
        <a:p>
          <a:endParaRPr lang="en-US"/>
        </a:p>
      </dgm:t>
    </dgm:pt>
    <dgm:pt modelId="{CDB7CD85-FBFC-4AD6-A0CD-9D6C35F641AA}">
      <dgm:prSet/>
      <dgm:spPr/>
      <dgm:t>
        <a:bodyPr/>
        <a:lstStyle/>
        <a:p>
          <a:r>
            <a:rPr lang="en-US"/>
            <a:t>Avoid referring in content and training to gendered behaviors or stereotypes that affect marginalized consumers, as otherwise it may reinforce false perceptions of different population groups.</a:t>
          </a:r>
        </a:p>
      </dgm:t>
    </dgm:pt>
    <dgm:pt modelId="{5EBAB713-5846-4C73-8F2D-7E6EF1B9E454}" type="parTrans" cxnId="{45B6F1C9-215B-41CF-9CA5-3F2650C18022}">
      <dgm:prSet/>
      <dgm:spPr/>
      <dgm:t>
        <a:bodyPr/>
        <a:lstStyle/>
        <a:p>
          <a:endParaRPr lang="en-US"/>
        </a:p>
      </dgm:t>
    </dgm:pt>
    <dgm:pt modelId="{9360CC68-8C83-44CE-8532-E432B7F80461}" type="sibTrans" cxnId="{45B6F1C9-215B-41CF-9CA5-3F2650C18022}">
      <dgm:prSet/>
      <dgm:spPr/>
      <dgm:t>
        <a:bodyPr/>
        <a:lstStyle/>
        <a:p>
          <a:endParaRPr lang="en-US"/>
        </a:p>
      </dgm:t>
    </dgm:pt>
    <dgm:pt modelId="{33EF3A1E-B05F-4613-895C-8A739D132CF6}">
      <dgm:prSet/>
      <dgm:spPr/>
      <dgm:t>
        <a:bodyPr/>
        <a:lstStyle/>
        <a:p>
          <a:r>
            <a:rPr lang="en-US"/>
            <a:t>Advocate for and include scenarios in which women or other marginalized consumers take active roles in financial management and decision-making.</a:t>
          </a:r>
        </a:p>
      </dgm:t>
    </dgm:pt>
    <dgm:pt modelId="{86D1011F-E607-4A7C-80D1-6DFBA9C4ACD0}" type="parTrans" cxnId="{32EB2993-9CAC-4B89-9CCA-80DCB3098D67}">
      <dgm:prSet/>
      <dgm:spPr/>
      <dgm:t>
        <a:bodyPr/>
        <a:lstStyle/>
        <a:p>
          <a:endParaRPr lang="en-US"/>
        </a:p>
      </dgm:t>
    </dgm:pt>
    <dgm:pt modelId="{CD23B118-1D07-4499-8DF5-57FBCEBA8919}" type="sibTrans" cxnId="{32EB2993-9CAC-4B89-9CCA-80DCB3098D67}">
      <dgm:prSet/>
      <dgm:spPr/>
      <dgm:t>
        <a:bodyPr/>
        <a:lstStyle/>
        <a:p>
          <a:endParaRPr lang="en-US"/>
        </a:p>
      </dgm:t>
    </dgm:pt>
    <dgm:pt modelId="{368D9FA8-8693-489B-AD5D-E2A7B249F7FB}" type="pres">
      <dgm:prSet presAssocID="{6C3A8B5F-E3FD-45E1-9771-37299E5EC2C6}" presName="diagram" presStyleCnt="0">
        <dgm:presLayoutVars>
          <dgm:dir/>
          <dgm:resizeHandles val="exact"/>
        </dgm:presLayoutVars>
      </dgm:prSet>
      <dgm:spPr/>
    </dgm:pt>
    <dgm:pt modelId="{E6FE14E8-FD1E-435D-9770-EAADA91F5BF7}" type="pres">
      <dgm:prSet presAssocID="{2FD9E09C-7454-4787-B1D4-D888988D76CD}" presName="node" presStyleLbl="node1" presStyleIdx="0" presStyleCnt="8">
        <dgm:presLayoutVars>
          <dgm:bulletEnabled val="1"/>
        </dgm:presLayoutVars>
      </dgm:prSet>
      <dgm:spPr/>
    </dgm:pt>
    <dgm:pt modelId="{55CD0396-FD47-41F4-84CE-2C520F39E7D8}" type="pres">
      <dgm:prSet presAssocID="{F25DAC66-831D-464C-A9C8-EEAE8947F2DC}" presName="sibTrans" presStyleCnt="0"/>
      <dgm:spPr/>
    </dgm:pt>
    <dgm:pt modelId="{BAF7C3B4-BF85-48F4-9EF2-C45B69076042}" type="pres">
      <dgm:prSet presAssocID="{10B8DEDF-D095-459E-8B08-8A81E5953A6C}" presName="node" presStyleLbl="node1" presStyleIdx="1" presStyleCnt="8">
        <dgm:presLayoutVars>
          <dgm:bulletEnabled val="1"/>
        </dgm:presLayoutVars>
      </dgm:prSet>
      <dgm:spPr/>
    </dgm:pt>
    <dgm:pt modelId="{EDA20E64-2AB1-49BE-98E8-962303C9ED5C}" type="pres">
      <dgm:prSet presAssocID="{6137D97F-DEF0-491B-BDE0-3F8D34041FB5}" presName="sibTrans" presStyleCnt="0"/>
      <dgm:spPr/>
    </dgm:pt>
    <dgm:pt modelId="{4B92F923-1087-4B05-960E-99384A38E4E2}" type="pres">
      <dgm:prSet presAssocID="{E7A4E6E3-D637-4506-9D3D-806F02339C11}" presName="node" presStyleLbl="node1" presStyleIdx="2" presStyleCnt="8">
        <dgm:presLayoutVars>
          <dgm:bulletEnabled val="1"/>
        </dgm:presLayoutVars>
      </dgm:prSet>
      <dgm:spPr/>
    </dgm:pt>
    <dgm:pt modelId="{E5B6FB60-D34F-4C80-8B9C-D701FF8ED2A0}" type="pres">
      <dgm:prSet presAssocID="{859D3C5B-AB85-4C24-A79F-A7AE46CB8893}" presName="sibTrans" presStyleCnt="0"/>
      <dgm:spPr/>
    </dgm:pt>
    <dgm:pt modelId="{A035794D-5EEB-4BA7-827A-2859F16B0C2F}" type="pres">
      <dgm:prSet presAssocID="{BE1645E1-DB5B-4483-8FFC-EC66AE4697E5}" presName="node" presStyleLbl="node1" presStyleIdx="3" presStyleCnt="8">
        <dgm:presLayoutVars>
          <dgm:bulletEnabled val="1"/>
        </dgm:presLayoutVars>
      </dgm:prSet>
      <dgm:spPr/>
    </dgm:pt>
    <dgm:pt modelId="{41DE8A5C-E592-4E9B-9334-9BCD8B0EA63B}" type="pres">
      <dgm:prSet presAssocID="{E9578824-854E-40B2-9986-13192BB5FE57}" presName="sibTrans" presStyleCnt="0"/>
      <dgm:spPr/>
    </dgm:pt>
    <dgm:pt modelId="{90D0B62C-41CB-45EA-9F8B-94E70CC90653}" type="pres">
      <dgm:prSet presAssocID="{2371E9CD-8E35-4649-8EA3-17C58FE7ED16}" presName="node" presStyleLbl="node1" presStyleIdx="4" presStyleCnt="8">
        <dgm:presLayoutVars>
          <dgm:bulletEnabled val="1"/>
        </dgm:presLayoutVars>
      </dgm:prSet>
      <dgm:spPr/>
    </dgm:pt>
    <dgm:pt modelId="{CF0501CD-B025-4D3E-87D6-E23E8AAC19C8}" type="pres">
      <dgm:prSet presAssocID="{BD24E915-E6D9-401A-BDB7-A22E35684A61}" presName="sibTrans" presStyleCnt="0"/>
      <dgm:spPr/>
    </dgm:pt>
    <dgm:pt modelId="{87DEF4CA-0A9E-47DD-9254-BD051D21FE07}" type="pres">
      <dgm:prSet presAssocID="{AF9A8B5D-2D56-43AD-9237-89063CF2B4A4}" presName="node" presStyleLbl="node1" presStyleIdx="5" presStyleCnt="8">
        <dgm:presLayoutVars>
          <dgm:bulletEnabled val="1"/>
        </dgm:presLayoutVars>
      </dgm:prSet>
      <dgm:spPr/>
    </dgm:pt>
    <dgm:pt modelId="{4DE9C8EA-1499-44DF-BE37-A5A3B73405A0}" type="pres">
      <dgm:prSet presAssocID="{DA095BC5-F124-4632-BEE7-E17EE244AA41}" presName="sibTrans" presStyleCnt="0"/>
      <dgm:spPr/>
    </dgm:pt>
    <dgm:pt modelId="{C588749F-7A4A-4B84-878E-9B52F0ED101E}" type="pres">
      <dgm:prSet presAssocID="{CDB7CD85-FBFC-4AD6-A0CD-9D6C35F641AA}" presName="node" presStyleLbl="node1" presStyleIdx="6" presStyleCnt="8">
        <dgm:presLayoutVars>
          <dgm:bulletEnabled val="1"/>
        </dgm:presLayoutVars>
      </dgm:prSet>
      <dgm:spPr/>
    </dgm:pt>
    <dgm:pt modelId="{3F9C2B3D-3334-47BD-B317-EA39B7C7288E}" type="pres">
      <dgm:prSet presAssocID="{9360CC68-8C83-44CE-8532-E432B7F80461}" presName="sibTrans" presStyleCnt="0"/>
      <dgm:spPr/>
    </dgm:pt>
    <dgm:pt modelId="{FFD7FC56-5721-4452-98C1-44D1D7C0AC04}" type="pres">
      <dgm:prSet presAssocID="{33EF3A1E-B05F-4613-895C-8A739D132CF6}" presName="node" presStyleLbl="node1" presStyleIdx="7" presStyleCnt="8">
        <dgm:presLayoutVars>
          <dgm:bulletEnabled val="1"/>
        </dgm:presLayoutVars>
      </dgm:prSet>
      <dgm:spPr/>
    </dgm:pt>
  </dgm:ptLst>
  <dgm:cxnLst>
    <dgm:cxn modelId="{1B761309-A152-4C1D-86AC-2EDA1F0CF3A0}" srcId="{6C3A8B5F-E3FD-45E1-9771-37299E5EC2C6}" destId="{2371E9CD-8E35-4649-8EA3-17C58FE7ED16}" srcOrd="4" destOrd="0" parTransId="{D5D9CDC0-92C1-41B6-AA04-761EF4B4A9E2}" sibTransId="{BD24E915-E6D9-401A-BDB7-A22E35684A61}"/>
    <dgm:cxn modelId="{F2AFFB0C-2D7D-4945-BCA9-F1A47355E183}" srcId="{6C3A8B5F-E3FD-45E1-9771-37299E5EC2C6}" destId="{10B8DEDF-D095-459E-8B08-8A81E5953A6C}" srcOrd="1" destOrd="0" parTransId="{B24E753E-0BA8-4171-B0C5-064065CB84D6}" sibTransId="{6137D97F-DEF0-491B-BDE0-3F8D34041FB5}"/>
    <dgm:cxn modelId="{B176B823-D1FC-495A-9317-35B4792B50AD}" type="presOf" srcId="{33EF3A1E-B05F-4613-895C-8A739D132CF6}" destId="{FFD7FC56-5721-4452-98C1-44D1D7C0AC04}" srcOrd="0" destOrd="0" presId="urn:microsoft.com/office/officeart/2005/8/layout/default"/>
    <dgm:cxn modelId="{AD91B426-D414-45ED-A3E2-6FEF55BC6986}" srcId="{6C3A8B5F-E3FD-45E1-9771-37299E5EC2C6}" destId="{E7A4E6E3-D637-4506-9D3D-806F02339C11}" srcOrd="2" destOrd="0" parTransId="{9BD775F9-BD78-4540-9517-ABCE353D6384}" sibTransId="{859D3C5B-AB85-4C24-A79F-A7AE46CB8893}"/>
    <dgm:cxn modelId="{BEA1AC3A-1188-4EA4-ABB3-FC55380BCB4D}" srcId="{6C3A8B5F-E3FD-45E1-9771-37299E5EC2C6}" destId="{AF9A8B5D-2D56-43AD-9237-89063CF2B4A4}" srcOrd="5" destOrd="0" parTransId="{8B8A5991-86F8-4641-AAE4-7716EF1DC830}" sibTransId="{DA095BC5-F124-4632-BEE7-E17EE244AA41}"/>
    <dgm:cxn modelId="{B508723C-298E-47BB-A6EC-DB58FC0CBAE3}" srcId="{6C3A8B5F-E3FD-45E1-9771-37299E5EC2C6}" destId="{2FD9E09C-7454-4787-B1D4-D888988D76CD}" srcOrd="0" destOrd="0" parTransId="{BCA316B6-3C79-48F6-B0C4-C4D1493B5BE7}" sibTransId="{F25DAC66-831D-464C-A9C8-EEAE8947F2DC}"/>
    <dgm:cxn modelId="{64D33553-ECE5-4BCD-BE43-C2822E427224}" type="presOf" srcId="{6C3A8B5F-E3FD-45E1-9771-37299E5EC2C6}" destId="{368D9FA8-8693-489B-AD5D-E2A7B249F7FB}" srcOrd="0" destOrd="0" presId="urn:microsoft.com/office/officeart/2005/8/layout/default"/>
    <dgm:cxn modelId="{FC201680-C474-4DB5-BD3A-09B248B48DE6}" type="presOf" srcId="{2371E9CD-8E35-4649-8EA3-17C58FE7ED16}" destId="{90D0B62C-41CB-45EA-9F8B-94E70CC90653}" srcOrd="0" destOrd="0" presId="urn:microsoft.com/office/officeart/2005/8/layout/default"/>
    <dgm:cxn modelId="{32EB2993-9CAC-4B89-9CCA-80DCB3098D67}" srcId="{6C3A8B5F-E3FD-45E1-9771-37299E5EC2C6}" destId="{33EF3A1E-B05F-4613-895C-8A739D132CF6}" srcOrd="7" destOrd="0" parTransId="{86D1011F-E607-4A7C-80D1-6DFBA9C4ACD0}" sibTransId="{CD23B118-1D07-4499-8DF5-57FBCEBA8919}"/>
    <dgm:cxn modelId="{B5B57F96-AF5B-47F2-A95F-D1F6E1D138D3}" srcId="{6C3A8B5F-E3FD-45E1-9771-37299E5EC2C6}" destId="{BE1645E1-DB5B-4483-8FFC-EC66AE4697E5}" srcOrd="3" destOrd="0" parTransId="{3B303E92-7879-4F92-9A90-53BA142559D6}" sibTransId="{E9578824-854E-40B2-9986-13192BB5FE57}"/>
    <dgm:cxn modelId="{6C28B09B-A06E-4725-A80D-ABD689C1D6AA}" type="presOf" srcId="{E7A4E6E3-D637-4506-9D3D-806F02339C11}" destId="{4B92F923-1087-4B05-960E-99384A38E4E2}" srcOrd="0" destOrd="0" presId="urn:microsoft.com/office/officeart/2005/8/layout/default"/>
    <dgm:cxn modelId="{048B4EA8-E406-4B18-A44E-4E21B44F56DB}" type="presOf" srcId="{BE1645E1-DB5B-4483-8FFC-EC66AE4697E5}" destId="{A035794D-5EEB-4BA7-827A-2859F16B0C2F}" srcOrd="0" destOrd="0" presId="urn:microsoft.com/office/officeart/2005/8/layout/default"/>
    <dgm:cxn modelId="{9266CBB4-A1C5-497C-A1EA-C489286B7F10}" type="presOf" srcId="{AF9A8B5D-2D56-43AD-9237-89063CF2B4A4}" destId="{87DEF4CA-0A9E-47DD-9254-BD051D21FE07}" srcOrd="0" destOrd="0" presId="urn:microsoft.com/office/officeart/2005/8/layout/default"/>
    <dgm:cxn modelId="{45B6F1C9-215B-41CF-9CA5-3F2650C18022}" srcId="{6C3A8B5F-E3FD-45E1-9771-37299E5EC2C6}" destId="{CDB7CD85-FBFC-4AD6-A0CD-9D6C35F641AA}" srcOrd="6" destOrd="0" parTransId="{5EBAB713-5846-4C73-8F2D-7E6EF1B9E454}" sibTransId="{9360CC68-8C83-44CE-8532-E432B7F80461}"/>
    <dgm:cxn modelId="{4537B5DB-0258-4827-B9D8-FE324BA55F5C}" type="presOf" srcId="{10B8DEDF-D095-459E-8B08-8A81E5953A6C}" destId="{BAF7C3B4-BF85-48F4-9EF2-C45B69076042}" srcOrd="0" destOrd="0" presId="urn:microsoft.com/office/officeart/2005/8/layout/default"/>
    <dgm:cxn modelId="{32A31EF6-5FEC-443C-9E3E-CF13A93E3667}" type="presOf" srcId="{CDB7CD85-FBFC-4AD6-A0CD-9D6C35F641AA}" destId="{C588749F-7A4A-4B84-878E-9B52F0ED101E}" srcOrd="0" destOrd="0" presId="urn:microsoft.com/office/officeart/2005/8/layout/default"/>
    <dgm:cxn modelId="{75366CFE-6EA2-41DA-AEE0-A6F494D69CCF}" type="presOf" srcId="{2FD9E09C-7454-4787-B1D4-D888988D76CD}" destId="{E6FE14E8-FD1E-435D-9770-EAADA91F5BF7}" srcOrd="0" destOrd="0" presId="urn:microsoft.com/office/officeart/2005/8/layout/default"/>
    <dgm:cxn modelId="{D38FE0D6-58B8-477C-BA69-257D22F16351}" type="presParOf" srcId="{368D9FA8-8693-489B-AD5D-E2A7B249F7FB}" destId="{E6FE14E8-FD1E-435D-9770-EAADA91F5BF7}" srcOrd="0" destOrd="0" presId="urn:microsoft.com/office/officeart/2005/8/layout/default"/>
    <dgm:cxn modelId="{3C128084-C2C5-42B1-8809-A21D85B11CAE}" type="presParOf" srcId="{368D9FA8-8693-489B-AD5D-E2A7B249F7FB}" destId="{55CD0396-FD47-41F4-84CE-2C520F39E7D8}" srcOrd="1" destOrd="0" presId="urn:microsoft.com/office/officeart/2005/8/layout/default"/>
    <dgm:cxn modelId="{48264EE7-92A2-49C0-9E0C-6558D9A34211}" type="presParOf" srcId="{368D9FA8-8693-489B-AD5D-E2A7B249F7FB}" destId="{BAF7C3B4-BF85-48F4-9EF2-C45B69076042}" srcOrd="2" destOrd="0" presId="urn:microsoft.com/office/officeart/2005/8/layout/default"/>
    <dgm:cxn modelId="{29695BEC-407F-4CFA-A0D0-FD4A60C8B63A}" type="presParOf" srcId="{368D9FA8-8693-489B-AD5D-E2A7B249F7FB}" destId="{EDA20E64-2AB1-49BE-98E8-962303C9ED5C}" srcOrd="3" destOrd="0" presId="urn:microsoft.com/office/officeart/2005/8/layout/default"/>
    <dgm:cxn modelId="{97CB6F2D-5AA5-4F45-9F24-83402D4F5BF6}" type="presParOf" srcId="{368D9FA8-8693-489B-AD5D-E2A7B249F7FB}" destId="{4B92F923-1087-4B05-960E-99384A38E4E2}" srcOrd="4" destOrd="0" presId="urn:microsoft.com/office/officeart/2005/8/layout/default"/>
    <dgm:cxn modelId="{FD2696AB-F948-4660-A253-AB36E06EA96F}" type="presParOf" srcId="{368D9FA8-8693-489B-AD5D-E2A7B249F7FB}" destId="{E5B6FB60-D34F-4C80-8B9C-D701FF8ED2A0}" srcOrd="5" destOrd="0" presId="urn:microsoft.com/office/officeart/2005/8/layout/default"/>
    <dgm:cxn modelId="{BCBA33A6-A2A8-40BF-8999-8CF529003093}" type="presParOf" srcId="{368D9FA8-8693-489B-AD5D-E2A7B249F7FB}" destId="{A035794D-5EEB-4BA7-827A-2859F16B0C2F}" srcOrd="6" destOrd="0" presId="urn:microsoft.com/office/officeart/2005/8/layout/default"/>
    <dgm:cxn modelId="{24CB4BED-036E-4A50-B91E-2DD73CA79E08}" type="presParOf" srcId="{368D9FA8-8693-489B-AD5D-E2A7B249F7FB}" destId="{41DE8A5C-E592-4E9B-9334-9BCD8B0EA63B}" srcOrd="7" destOrd="0" presId="urn:microsoft.com/office/officeart/2005/8/layout/default"/>
    <dgm:cxn modelId="{62E3808F-78FB-4398-91D6-5C9C14003FC9}" type="presParOf" srcId="{368D9FA8-8693-489B-AD5D-E2A7B249F7FB}" destId="{90D0B62C-41CB-45EA-9F8B-94E70CC90653}" srcOrd="8" destOrd="0" presId="urn:microsoft.com/office/officeart/2005/8/layout/default"/>
    <dgm:cxn modelId="{5C5CB7F2-06CA-45D8-A1A6-A14A044E7E4D}" type="presParOf" srcId="{368D9FA8-8693-489B-AD5D-E2A7B249F7FB}" destId="{CF0501CD-B025-4D3E-87D6-E23E8AAC19C8}" srcOrd="9" destOrd="0" presId="urn:microsoft.com/office/officeart/2005/8/layout/default"/>
    <dgm:cxn modelId="{9268DB5B-3DC5-402D-A74A-E2C8A21DCAB7}" type="presParOf" srcId="{368D9FA8-8693-489B-AD5D-E2A7B249F7FB}" destId="{87DEF4CA-0A9E-47DD-9254-BD051D21FE07}" srcOrd="10" destOrd="0" presId="urn:microsoft.com/office/officeart/2005/8/layout/default"/>
    <dgm:cxn modelId="{A876D63F-ECDD-48FE-9782-A186340DE9A3}" type="presParOf" srcId="{368D9FA8-8693-489B-AD5D-E2A7B249F7FB}" destId="{4DE9C8EA-1499-44DF-BE37-A5A3B73405A0}" srcOrd="11" destOrd="0" presId="urn:microsoft.com/office/officeart/2005/8/layout/default"/>
    <dgm:cxn modelId="{B24435F9-6D69-40D7-BAE7-449708065803}" type="presParOf" srcId="{368D9FA8-8693-489B-AD5D-E2A7B249F7FB}" destId="{C588749F-7A4A-4B84-878E-9B52F0ED101E}" srcOrd="12" destOrd="0" presId="urn:microsoft.com/office/officeart/2005/8/layout/default"/>
    <dgm:cxn modelId="{79E9A86A-E108-4BE7-B951-A2AC6170BA98}" type="presParOf" srcId="{368D9FA8-8693-489B-AD5D-E2A7B249F7FB}" destId="{3F9C2B3D-3334-47BD-B317-EA39B7C7288E}" srcOrd="13" destOrd="0" presId="urn:microsoft.com/office/officeart/2005/8/layout/default"/>
    <dgm:cxn modelId="{F5AE8AD4-4D60-43F5-AC43-FA302C07AA19}" type="presParOf" srcId="{368D9FA8-8693-489B-AD5D-E2A7B249F7FB}" destId="{FFD7FC56-5721-4452-98C1-44D1D7C0AC0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C657B77-5C6A-4F06-9073-F1FA938B5314}"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34F52AC-008C-43C4-8C4C-2DF7970AB55F}">
      <dgm:prSet/>
      <dgm:spPr/>
      <dgm:t>
        <a:bodyPr/>
        <a:lstStyle/>
        <a:p>
          <a:pPr>
            <a:lnSpc>
              <a:spcPct val="100000"/>
            </a:lnSpc>
            <a:defRPr cap="all"/>
          </a:pPr>
          <a:r>
            <a:rPr lang="en-US">
              <a:solidFill>
                <a:schemeClr val="accent1">
                  <a:lumMod val="50000"/>
                </a:schemeClr>
              </a:solidFill>
            </a:rPr>
            <a:t>Financial education should be client focused and reflect the demographics, cultural and financial context, and learning needs and preferences of the target population. </a:t>
          </a:r>
        </a:p>
      </dgm:t>
    </dgm:pt>
    <dgm:pt modelId="{9EDD0E2B-6A81-49F9-A368-89728A3602AE}" type="parTrans" cxnId="{F82FF22A-0A84-4679-8FE7-7969CB4858B6}">
      <dgm:prSet/>
      <dgm:spPr/>
      <dgm:t>
        <a:bodyPr/>
        <a:lstStyle/>
        <a:p>
          <a:endParaRPr lang="en-US"/>
        </a:p>
      </dgm:t>
    </dgm:pt>
    <dgm:pt modelId="{DCD1976B-CB26-469D-85FE-D4C0C293E878}" type="sibTrans" cxnId="{F82FF22A-0A84-4679-8FE7-7969CB4858B6}">
      <dgm:prSet/>
      <dgm:spPr/>
      <dgm:t>
        <a:bodyPr/>
        <a:lstStyle/>
        <a:p>
          <a:endParaRPr lang="en-US"/>
        </a:p>
      </dgm:t>
    </dgm:pt>
    <dgm:pt modelId="{F6AC8977-1AAA-4F05-A8DB-D9C0E8D369F9}">
      <dgm:prSet/>
      <dgm:spPr/>
      <dgm:t>
        <a:bodyPr/>
        <a:lstStyle/>
        <a:p>
          <a:pPr>
            <a:lnSpc>
              <a:spcPct val="100000"/>
            </a:lnSpc>
            <a:defRPr cap="all"/>
          </a:pPr>
          <a:r>
            <a:rPr lang="en-US">
              <a:solidFill>
                <a:schemeClr val="accent1">
                  <a:lumMod val="50000"/>
                </a:schemeClr>
              </a:solidFill>
            </a:rPr>
            <a:t>Education must be relevant in the context of consumers’ financial lives and help inform them about financial decisions that can be realized in the short or medium term.</a:t>
          </a:r>
        </a:p>
      </dgm:t>
    </dgm:pt>
    <dgm:pt modelId="{16473765-2A2B-44C2-B21D-F8DF3311F3C4}" type="parTrans" cxnId="{819774B8-8C67-4C8E-8E90-2A6DCFBE7C47}">
      <dgm:prSet/>
      <dgm:spPr/>
      <dgm:t>
        <a:bodyPr/>
        <a:lstStyle/>
        <a:p>
          <a:endParaRPr lang="en-US"/>
        </a:p>
      </dgm:t>
    </dgm:pt>
    <dgm:pt modelId="{B35F89A9-E37A-4B22-BB2D-7F7D79B7C05D}" type="sibTrans" cxnId="{819774B8-8C67-4C8E-8E90-2A6DCFBE7C47}">
      <dgm:prSet/>
      <dgm:spPr/>
      <dgm:t>
        <a:bodyPr/>
        <a:lstStyle/>
        <a:p>
          <a:endParaRPr lang="en-US"/>
        </a:p>
      </dgm:t>
    </dgm:pt>
    <dgm:pt modelId="{F6A7D022-3082-43F2-8DE5-F80419000D71}">
      <dgm:prSet/>
      <dgm:spPr/>
      <dgm:t>
        <a:bodyPr/>
        <a:lstStyle/>
        <a:p>
          <a:pPr>
            <a:lnSpc>
              <a:spcPct val="100000"/>
            </a:lnSpc>
            <a:defRPr cap="all"/>
          </a:pPr>
          <a:r>
            <a:rPr lang="en-US">
              <a:solidFill>
                <a:schemeClr val="accent1">
                  <a:lumMod val="50000"/>
                </a:schemeClr>
              </a:solidFill>
            </a:rPr>
            <a:t>Assessment can be conducted through a variety of means, to shed light on both key financial education gaps in the market and opportunities where additional education and information can be embedded to address these gaps.</a:t>
          </a:r>
        </a:p>
      </dgm:t>
    </dgm:pt>
    <dgm:pt modelId="{E30FDCDF-5C73-4B5A-ABB8-5F3B195BF622}" type="parTrans" cxnId="{6901CA9E-5CEC-4561-A954-DB5E65CF40D6}">
      <dgm:prSet/>
      <dgm:spPr/>
      <dgm:t>
        <a:bodyPr/>
        <a:lstStyle/>
        <a:p>
          <a:endParaRPr lang="en-US"/>
        </a:p>
      </dgm:t>
    </dgm:pt>
    <dgm:pt modelId="{1EF058FB-B8BB-4FEA-B731-375096E13A03}" type="sibTrans" cxnId="{6901CA9E-5CEC-4561-A954-DB5E65CF40D6}">
      <dgm:prSet/>
      <dgm:spPr/>
      <dgm:t>
        <a:bodyPr/>
        <a:lstStyle/>
        <a:p>
          <a:endParaRPr lang="en-US"/>
        </a:p>
      </dgm:t>
    </dgm:pt>
    <dgm:pt modelId="{0CFC694A-B5C1-4ACC-AAFB-8A29E4C377B2}" type="pres">
      <dgm:prSet presAssocID="{AC657B77-5C6A-4F06-9073-F1FA938B5314}" presName="root" presStyleCnt="0">
        <dgm:presLayoutVars>
          <dgm:dir/>
          <dgm:resizeHandles val="exact"/>
        </dgm:presLayoutVars>
      </dgm:prSet>
      <dgm:spPr/>
    </dgm:pt>
    <dgm:pt modelId="{3EED9DEA-1A63-4D78-9418-A4990FA35C9E}" type="pres">
      <dgm:prSet presAssocID="{534F52AC-008C-43C4-8C4C-2DF7970AB55F}" presName="compNode" presStyleCnt="0"/>
      <dgm:spPr/>
    </dgm:pt>
    <dgm:pt modelId="{624F293B-F718-4281-A6D1-DE79BE59D2D8}" type="pres">
      <dgm:prSet presAssocID="{534F52AC-008C-43C4-8C4C-2DF7970AB55F}" presName="iconBgRect" presStyleLbl="bgShp" presStyleIdx="0" presStyleCnt="3"/>
      <dgm:spPr/>
    </dgm:pt>
    <dgm:pt modelId="{1CA4414F-7178-48A5-ADC4-E6438492120C}" type="pres">
      <dgm:prSet presAssocID="{534F52AC-008C-43C4-8C4C-2DF7970AB55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A7C17E35-A45E-4828-A2A5-28D3BF2476F9}" type="pres">
      <dgm:prSet presAssocID="{534F52AC-008C-43C4-8C4C-2DF7970AB55F}" presName="spaceRect" presStyleCnt="0"/>
      <dgm:spPr/>
    </dgm:pt>
    <dgm:pt modelId="{E8DE45AA-19CC-438F-8AC9-EE5823360A5B}" type="pres">
      <dgm:prSet presAssocID="{534F52AC-008C-43C4-8C4C-2DF7970AB55F}" presName="textRect" presStyleLbl="revTx" presStyleIdx="0" presStyleCnt="3">
        <dgm:presLayoutVars>
          <dgm:chMax val="1"/>
          <dgm:chPref val="1"/>
        </dgm:presLayoutVars>
      </dgm:prSet>
      <dgm:spPr/>
    </dgm:pt>
    <dgm:pt modelId="{D65148AC-6DAC-48F9-AB57-16C077ACE604}" type="pres">
      <dgm:prSet presAssocID="{DCD1976B-CB26-469D-85FE-D4C0C293E878}" presName="sibTrans" presStyleCnt="0"/>
      <dgm:spPr/>
    </dgm:pt>
    <dgm:pt modelId="{01CB9ACC-2BEA-47AE-A19E-F5381A03FA4B}" type="pres">
      <dgm:prSet presAssocID="{F6AC8977-1AAA-4F05-A8DB-D9C0E8D369F9}" presName="compNode" presStyleCnt="0"/>
      <dgm:spPr/>
    </dgm:pt>
    <dgm:pt modelId="{651BD20F-EA38-4F90-A1CC-AC679ABDF736}" type="pres">
      <dgm:prSet presAssocID="{F6AC8977-1AAA-4F05-A8DB-D9C0E8D369F9}" presName="iconBgRect" presStyleLbl="bgShp" presStyleIdx="1" presStyleCnt="3"/>
      <dgm:spPr/>
    </dgm:pt>
    <dgm:pt modelId="{F64D38B1-F2A9-4AA7-8A3C-2FA48680153F}" type="pres">
      <dgm:prSet presAssocID="{F6AC8977-1AAA-4F05-A8DB-D9C0E8D369F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DE1CF013-3058-4829-BC16-A51864EEE2A0}" type="pres">
      <dgm:prSet presAssocID="{F6AC8977-1AAA-4F05-A8DB-D9C0E8D369F9}" presName="spaceRect" presStyleCnt="0"/>
      <dgm:spPr/>
    </dgm:pt>
    <dgm:pt modelId="{19E09FB7-FEF6-4733-AC7D-8996D9DA2B55}" type="pres">
      <dgm:prSet presAssocID="{F6AC8977-1AAA-4F05-A8DB-D9C0E8D369F9}" presName="textRect" presStyleLbl="revTx" presStyleIdx="1" presStyleCnt="3">
        <dgm:presLayoutVars>
          <dgm:chMax val="1"/>
          <dgm:chPref val="1"/>
        </dgm:presLayoutVars>
      </dgm:prSet>
      <dgm:spPr/>
    </dgm:pt>
    <dgm:pt modelId="{6F948619-DFA9-4D74-8427-1DDF1CE451D7}" type="pres">
      <dgm:prSet presAssocID="{B35F89A9-E37A-4B22-BB2D-7F7D79B7C05D}" presName="sibTrans" presStyleCnt="0"/>
      <dgm:spPr/>
    </dgm:pt>
    <dgm:pt modelId="{EBAB583E-D5ED-4590-9642-4ECA32A3A7E3}" type="pres">
      <dgm:prSet presAssocID="{F6A7D022-3082-43F2-8DE5-F80419000D71}" presName="compNode" presStyleCnt="0"/>
      <dgm:spPr/>
    </dgm:pt>
    <dgm:pt modelId="{5275ED5E-E965-497A-8E03-85AAD42B07E8}" type="pres">
      <dgm:prSet presAssocID="{F6A7D022-3082-43F2-8DE5-F80419000D71}" presName="iconBgRect" presStyleLbl="bgShp" presStyleIdx="2" presStyleCnt="3"/>
      <dgm:spPr/>
    </dgm:pt>
    <dgm:pt modelId="{2E56F7F3-D60F-4989-9962-D55FC2A85292}" type="pres">
      <dgm:prSet presAssocID="{F6A7D022-3082-43F2-8DE5-F80419000D7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siness Growth"/>
        </a:ext>
      </dgm:extLst>
    </dgm:pt>
    <dgm:pt modelId="{C9C77A8F-5699-4B9B-8C20-56B1F9EC75C0}" type="pres">
      <dgm:prSet presAssocID="{F6A7D022-3082-43F2-8DE5-F80419000D71}" presName="spaceRect" presStyleCnt="0"/>
      <dgm:spPr/>
    </dgm:pt>
    <dgm:pt modelId="{04AB0DB2-6565-446B-8576-A1F4816D6144}" type="pres">
      <dgm:prSet presAssocID="{F6A7D022-3082-43F2-8DE5-F80419000D71}" presName="textRect" presStyleLbl="revTx" presStyleIdx="2" presStyleCnt="3">
        <dgm:presLayoutVars>
          <dgm:chMax val="1"/>
          <dgm:chPref val="1"/>
        </dgm:presLayoutVars>
      </dgm:prSet>
      <dgm:spPr/>
    </dgm:pt>
  </dgm:ptLst>
  <dgm:cxnLst>
    <dgm:cxn modelId="{32F62807-899F-46DE-9F2C-4A37B9AE93E1}" type="presOf" srcId="{AC657B77-5C6A-4F06-9073-F1FA938B5314}" destId="{0CFC694A-B5C1-4ACC-AAFB-8A29E4C377B2}" srcOrd="0" destOrd="0" presId="urn:microsoft.com/office/officeart/2018/5/layout/IconCircleLabelList"/>
    <dgm:cxn modelId="{F82FF22A-0A84-4679-8FE7-7969CB4858B6}" srcId="{AC657B77-5C6A-4F06-9073-F1FA938B5314}" destId="{534F52AC-008C-43C4-8C4C-2DF7970AB55F}" srcOrd="0" destOrd="0" parTransId="{9EDD0E2B-6A81-49F9-A368-89728A3602AE}" sibTransId="{DCD1976B-CB26-469D-85FE-D4C0C293E878}"/>
    <dgm:cxn modelId="{1B444F68-A382-4515-9A0B-DB2B22A4F709}" type="presOf" srcId="{534F52AC-008C-43C4-8C4C-2DF7970AB55F}" destId="{E8DE45AA-19CC-438F-8AC9-EE5823360A5B}" srcOrd="0" destOrd="0" presId="urn:microsoft.com/office/officeart/2018/5/layout/IconCircleLabelList"/>
    <dgm:cxn modelId="{B1B11470-421D-4C1B-97AA-2B07B1BDA658}" type="presOf" srcId="{F6A7D022-3082-43F2-8DE5-F80419000D71}" destId="{04AB0DB2-6565-446B-8576-A1F4816D6144}" srcOrd="0" destOrd="0" presId="urn:microsoft.com/office/officeart/2018/5/layout/IconCircleLabelList"/>
    <dgm:cxn modelId="{7BF7E48F-E676-4DBC-B09A-34243A015928}" type="presOf" srcId="{F6AC8977-1AAA-4F05-A8DB-D9C0E8D369F9}" destId="{19E09FB7-FEF6-4733-AC7D-8996D9DA2B55}" srcOrd="0" destOrd="0" presId="urn:microsoft.com/office/officeart/2018/5/layout/IconCircleLabelList"/>
    <dgm:cxn modelId="{6901CA9E-5CEC-4561-A954-DB5E65CF40D6}" srcId="{AC657B77-5C6A-4F06-9073-F1FA938B5314}" destId="{F6A7D022-3082-43F2-8DE5-F80419000D71}" srcOrd="2" destOrd="0" parTransId="{E30FDCDF-5C73-4B5A-ABB8-5F3B195BF622}" sibTransId="{1EF058FB-B8BB-4FEA-B731-375096E13A03}"/>
    <dgm:cxn modelId="{819774B8-8C67-4C8E-8E90-2A6DCFBE7C47}" srcId="{AC657B77-5C6A-4F06-9073-F1FA938B5314}" destId="{F6AC8977-1AAA-4F05-A8DB-D9C0E8D369F9}" srcOrd="1" destOrd="0" parTransId="{16473765-2A2B-44C2-B21D-F8DF3311F3C4}" sibTransId="{B35F89A9-E37A-4B22-BB2D-7F7D79B7C05D}"/>
    <dgm:cxn modelId="{B4E60E62-A930-454F-972B-168B34F2895F}" type="presParOf" srcId="{0CFC694A-B5C1-4ACC-AAFB-8A29E4C377B2}" destId="{3EED9DEA-1A63-4D78-9418-A4990FA35C9E}" srcOrd="0" destOrd="0" presId="urn:microsoft.com/office/officeart/2018/5/layout/IconCircleLabelList"/>
    <dgm:cxn modelId="{DE6DD988-223B-4E65-A4B6-1C2F8BD7BF2E}" type="presParOf" srcId="{3EED9DEA-1A63-4D78-9418-A4990FA35C9E}" destId="{624F293B-F718-4281-A6D1-DE79BE59D2D8}" srcOrd="0" destOrd="0" presId="urn:microsoft.com/office/officeart/2018/5/layout/IconCircleLabelList"/>
    <dgm:cxn modelId="{E519DDF2-CBEC-42CC-8AC6-9ACD9010896C}" type="presParOf" srcId="{3EED9DEA-1A63-4D78-9418-A4990FA35C9E}" destId="{1CA4414F-7178-48A5-ADC4-E6438492120C}" srcOrd="1" destOrd="0" presId="urn:microsoft.com/office/officeart/2018/5/layout/IconCircleLabelList"/>
    <dgm:cxn modelId="{346E7FB4-1F25-48F6-BD22-EB5A439FF5F3}" type="presParOf" srcId="{3EED9DEA-1A63-4D78-9418-A4990FA35C9E}" destId="{A7C17E35-A45E-4828-A2A5-28D3BF2476F9}" srcOrd="2" destOrd="0" presId="urn:microsoft.com/office/officeart/2018/5/layout/IconCircleLabelList"/>
    <dgm:cxn modelId="{D0B5D048-A8FA-4544-8E8F-E6BEF3A5A39F}" type="presParOf" srcId="{3EED9DEA-1A63-4D78-9418-A4990FA35C9E}" destId="{E8DE45AA-19CC-438F-8AC9-EE5823360A5B}" srcOrd="3" destOrd="0" presId="urn:microsoft.com/office/officeart/2018/5/layout/IconCircleLabelList"/>
    <dgm:cxn modelId="{660CC9BF-9267-4E1A-9D59-336D2DFFC5B9}" type="presParOf" srcId="{0CFC694A-B5C1-4ACC-AAFB-8A29E4C377B2}" destId="{D65148AC-6DAC-48F9-AB57-16C077ACE604}" srcOrd="1" destOrd="0" presId="urn:microsoft.com/office/officeart/2018/5/layout/IconCircleLabelList"/>
    <dgm:cxn modelId="{7A95FA5E-018E-4EFB-B13F-C4FD34C372DD}" type="presParOf" srcId="{0CFC694A-B5C1-4ACC-AAFB-8A29E4C377B2}" destId="{01CB9ACC-2BEA-47AE-A19E-F5381A03FA4B}" srcOrd="2" destOrd="0" presId="urn:microsoft.com/office/officeart/2018/5/layout/IconCircleLabelList"/>
    <dgm:cxn modelId="{FF4AC90F-930D-4828-9602-51507315BDCA}" type="presParOf" srcId="{01CB9ACC-2BEA-47AE-A19E-F5381A03FA4B}" destId="{651BD20F-EA38-4F90-A1CC-AC679ABDF736}" srcOrd="0" destOrd="0" presId="urn:microsoft.com/office/officeart/2018/5/layout/IconCircleLabelList"/>
    <dgm:cxn modelId="{9BCE3E73-14DB-444A-81FC-123DDF435C14}" type="presParOf" srcId="{01CB9ACC-2BEA-47AE-A19E-F5381A03FA4B}" destId="{F64D38B1-F2A9-4AA7-8A3C-2FA48680153F}" srcOrd="1" destOrd="0" presId="urn:microsoft.com/office/officeart/2018/5/layout/IconCircleLabelList"/>
    <dgm:cxn modelId="{A79845F8-BA99-4271-8A85-59D29C54842F}" type="presParOf" srcId="{01CB9ACC-2BEA-47AE-A19E-F5381A03FA4B}" destId="{DE1CF013-3058-4829-BC16-A51864EEE2A0}" srcOrd="2" destOrd="0" presId="urn:microsoft.com/office/officeart/2018/5/layout/IconCircleLabelList"/>
    <dgm:cxn modelId="{5BA2B0A0-B30C-4629-B5AB-71D926135BFC}" type="presParOf" srcId="{01CB9ACC-2BEA-47AE-A19E-F5381A03FA4B}" destId="{19E09FB7-FEF6-4733-AC7D-8996D9DA2B55}" srcOrd="3" destOrd="0" presId="urn:microsoft.com/office/officeart/2018/5/layout/IconCircleLabelList"/>
    <dgm:cxn modelId="{23199CC6-C2BD-459F-B0D6-F773B0F94843}" type="presParOf" srcId="{0CFC694A-B5C1-4ACC-AAFB-8A29E4C377B2}" destId="{6F948619-DFA9-4D74-8427-1DDF1CE451D7}" srcOrd="3" destOrd="0" presId="urn:microsoft.com/office/officeart/2018/5/layout/IconCircleLabelList"/>
    <dgm:cxn modelId="{C3BD6DA5-2864-492B-8598-31612B115101}" type="presParOf" srcId="{0CFC694A-B5C1-4ACC-AAFB-8A29E4C377B2}" destId="{EBAB583E-D5ED-4590-9642-4ECA32A3A7E3}" srcOrd="4" destOrd="0" presId="urn:microsoft.com/office/officeart/2018/5/layout/IconCircleLabelList"/>
    <dgm:cxn modelId="{A8A2248B-9201-4556-997F-8C3695A43617}" type="presParOf" srcId="{EBAB583E-D5ED-4590-9642-4ECA32A3A7E3}" destId="{5275ED5E-E965-497A-8E03-85AAD42B07E8}" srcOrd="0" destOrd="0" presId="urn:microsoft.com/office/officeart/2018/5/layout/IconCircleLabelList"/>
    <dgm:cxn modelId="{7F19101D-E328-4079-933F-84FE6C6C61B4}" type="presParOf" srcId="{EBAB583E-D5ED-4590-9642-4ECA32A3A7E3}" destId="{2E56F7F3-D60F-4989-9962-D55FC2A85292}" srcOrd="1" destOrd="0" presId="urn:microsoft.com/office/officeart/2018/5/layout/IconCircleLabelList"/>
    <dgm:cxn modelId="{40922B6C-83D3-4E74-AEBB-ACF449A629A2}" type="presParOf" srcId="{EBAB583E-D5ED-4590-9642-4ECA32A3A7E3}" destId="{C9C77A8F-5699-4B9B-8C20-56B1F9EC75C0}" srcOrd="2" destOrd="0" presId="urn:microsoft.com/office/officeart/2018/5/layout/IconCircleLabelList"/>
    <dgm:cxn modelId="{20AA1DF2-2D23-4070-B375-5443B2EB7226}" type="presParOf" srcId="{EBAB583E-D5ED-4590-9642-4ECA32A3A7E3}" destId="{04AB0DB2-6565-446B-8576-A1F4816D614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996AF1A-A22E-49E7-88D8-EBB8198EECA4}"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46A5907-F806-4B6C-8354-C5E150BF4984}">
      <dgm:prSet/>
      <dgm:spPr/>
      <dgm:t>
        <a:bodyPr/>
        <a:lstStyle/>
        <a:p>
          <a:pPr>
            <a:lnSpc>
              <a:spcPct val="100000"/>
            </a:lnSpc>
            <a:defRPr cap="all"/>
          </a:pPr>
          <a:r>
            <a:rPr lang="en-US">
              <a:solidFill>
                <a:schemeClr val="tx2">
                  <a:lumMod val="50000"/>
                </a:schemeClr>
              </a:solidFill>
            </a:rPr>
            <a:t>Nontraditional channels (that is, chatbots, SMS messages, tablets, phone applications, and so forth).</a:t>
          </a:r>
        </a:p>
      </dgm:t>
    </dgm:pt>
    <dgm:pt modelId="{9CB80948-7D4C-4620-9356-81B0BC7A20B7}" type="parTrans" cxnId="{A862EAD9-2B09-4988-B8C9-50E6E235B62C}">
      <dgm:prSet/>
      <dgm:spPr/>
      <dgm:t>
        <a:bodyPr/>
        <a:lstStyle/>
        <a:p>
          <a:endParaRPr lang="en-US"/>
        </a:p>
      </dgm:t>
    </dgm:pt>
    <dgm:pt modelId="{C654F605-BB8C-4830-A881-99B7C774EDE7}" type="sibTrans" cxnId="{A862EAD9-2B09-4988-B8C9-50E6E235B62C}">
      <dgm:prSet/>
      <dgm:spPr/>
      <dgm:t>
        <a:bodyPr/>
        <a:lstStyle/>
        <a:p>
          <a:pPr>
            <a:lnSpc>
              <a:spcPct val="100000"/>
            </a:lnSpc>
          </a:pPr>
          <a:endParaRPr lang="en-US"/>
        </a:p>
      </dgm:t>
    </dgm:pt>
    <dgm:pt modelId="{E8F88CAD-FE77-4503-815E-ABAEE53E232C}">
      <dgm:prSet/>
      <dgm:spPr/>
      <dgm:t>
        <a:bodyPr/>
        <a:lstStyle/>
        <a:p>
          <a:pPr>
            <a:lnSpc>
              <a:spcPct val="100000"/>
            </a:lnSpc>
            <a:defRPr cap="all"/>
          </a:pPr>
          <a:r>
            <a:rPr lang="en-US">
              <a:solidFill>
                <a:schemeClr val="tx2">
                  <a:lumMod val="50000"/>
                </a:schemeClr>
              </a:solidFill>
            </a:rPr>
            <a:t>key messages and simulations may be useful during program onboarding, while nudges via SMS and default savings options may encourage customers to use or save as part of the program. </a:t>
          </a:r>
        </a:p>
      </dgm:t>
    </dgm:pt>
    <dgm:pt modelId="{C466FE61-0817-4878-9042-8E46798C7A8A}" type="sibTrans" cxnId="{34390739-1639-4A04-A72E-BC62A69B96DC}">
      <dgm:prSet/>
      <dgm:spPr/>
      <dgm:t>
        <a:bodyPr/>
        <a:lstStyle/>
        <a:p>
          <a:endParaRPr lang="en-US"/>
        </a:p>
      </dgm:t>
    </dgm:pt>
    <dgm:pt modelId="{66E8CE19-C359-4428-A7E9-C328C9AC3D50}" type="parTrans" cxnId="{34390739-1639-4A04-A72E-BC62A69B96DC}">
      <dgm:prSet/>
      <dgm:spPr/>
      <dgm:t>
        <a:bodyPr/>
        <a:lstStyle/>
        <a:p>
          <a:endParaRPr lang="en-US"/>
        </a:p>
      </dgm:t>
    </dgm:pt>
    <dgm:pt modelId="{95C19C48-8452-490D-8C07-68CB3BEB8E28}">
      <dgm:prSet/>
      <dgm:spPr/>
      <dgm:t>
        <a:bodyPr/>
        <a:lstStyle/>
        <a:p>
          <a:pPr>
            <a:lnSpc>
              <a:spcPct val="100000"/>
            </a:lnSpc>
            <a:defRPr cap="all"/>
          </a:pPr>
          <a:r>
            <a:rPr lang="en-US">
              <a:solidFill>
                <a:schemeClr val="tx2">
                  <a:lumMod val="50000"/>
                </a:schemeClr>
              </a:solidFill>
            </a:rPr>
            <a:t>Big data can be leveraged to provide customer support and education by, for instance, helping customers navigate information-dense product offerings or incorporating robo-advice on how to meet savings targets.</a:t>
          </a:r>
        </a:p>
      </dgm:t>
    </dgm:pt>
    <dgm:pt modelId="{8F435865-76F7-46FC-86FA-651694DB56EF}" type="sibTrans" cxnId="{15F13A82-7F1B-4D4E-B460-83ABC2AEADDA}">
      <dgm:prSet/>
      <dgm:spPr/>
      <dgm:t>
        <a:bodyPr/>
        <a:lstStyle/>
        <a:p>
          <a:endParaRPr lang="en-US"/>
        </a:p>
      </dgm:t>
    </dgm:pt>
    <dgm:pt modelId="{049D3249-900A-4FD0-BD6D-37BC10F7AF5A}" type="parTrans" cxnId="{15F13A82-7F1B-4D4E-B460-83ABC2AEADDA}">
      <dgm:prSet/>
      <dgm:spPr/>
      <dgm:t>
        <a:bodyPr/>
        <a:lstStyle/>
        <a:p>
          <a:endParaRPr lang="en-US"/>
        </a:p>
      </dgm:t>
    </dgm:pt>
    <dgm:pt modelId="{E604E29F-E054-4B03-9DB5-84A8AD8CC8B3}">
      <dgm:prSet/>
      <dgm:spPr/>
      <dgm:t>
        <a:bodyPr/>
        <a:lstStyle/>
        <a:p>
          <a:pPr>
            <a:lnSpc>
              <a:spcPct val="100000"/>
            </a:lnSpc>
            <a:defRPr cap="all"/>
          </a:pPr>
          <a:r>
            <a:rPr lang="en-US">
              <a:solidFill>
                <a:schemeClr val="tx2">
                  <a:lumMod val="50000"/>
                </a:schemeClr>
              </a:solidFill>
            </a:rPr>
            <a:t>A variety of channels and delivery platforms such as nudges, reminders, and choice architecture.</a:t>
          </a:r>
        </a:p>
      </dgm:t>
    </dgm:pt>
    <dgm:pt modelId="{2FCFE3A3-344B-4745-87F8-436CEF25B032}" type="parTrans" cxnId="{64301ADD-43C6-461D-9C38-84BD30541461}">
      <dgm:prSet/>
      <dgm:spPr/>
      <dgm:t>
        <a:bodyPr/>
        <a:lstStyle/>
        <a:p>
          <a:endParaRPr lang="en-US"/>
        </a:p>
      </dgm:t>
    </dgm:pt>
    <dgm:pt modelId="{6D5F30EA-9F81-4796-A384-A3DD719333E9}" type="sibTrans" cxnId="{64301ADD-43C6-461D-9C38-84BD30541461}">
      <dgm:prSet/>
      <dgm:spPr/>
      <dgm:t>
        <a:bodyPr/>
        <a:lstStyle/>
        <a:p>
          <a:pPr>
            <a:lnSpc>
              <a:spcPct val="100000"/>
            </a:lnSpc>
          </a:pPr>
          <a:endParaRPr lang="en-US"/>
        </a:p>
      </dgm:t>
    </dgm:pt>
    <dgm:pt modelId="{F9E11380-9053-4F4C-92A8-75E3FC5CBB60}" type="pres">
      <dgm:prSet presAssocID="{E996AF1A-A22E-49E7-88D8-EBB8198EECA4}" presName="root" presStyleCnt="0">
        <dgm:presLayoutVars>
          <dgm:dir/>
          <dgm:resizeHandles val="exact"/>
        </dgm:presLayoutVars>
      </dgm:prSet>
      <dgm:spPr/>
    </dgm:pt>
    <dgm:pt modelId="{CE283857-C065-452D-841D-87576E2005BF}" type="pres">
      <dgm:prSet presAssocID="{646A5907-F806-4B6C-8354-C5E150BF4984}" presName="compNode" presStyleCnt="0"/>
      <dgm:spPr/>
    </dgm:pt>
    <dgm:pt modelId="{BCB56E6E-2AAA-420B-88F5-AFF57F52BD76}" type="pres">
      <dgm:prSet presAssocID="{646A5907-F806-4B6C-8354-C5E150BF4984}" presName="iconBgRect" presStyleLbl="bgShp" presStyleIdx="0" presStyleCnt="4"/>
      <dgm:spPr/>
    </dgm:pt>
    <dgm:pt modelId="{13211BDE-74A8-4193-9394-0A1C391F7DD4}" type="pres">
      <dgm:prSet presAssocID="{646A5907-F806-4B6C-8354-C5E150BF498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titles"/>
        </a:ext>
      </dgm:extLst>
    </dgm:pt>
    <dgm:pt modelId="{F74AFE2A-B22D-498B-A524-87DF2114A5E8}" type="pres">
      <dgm:prSet presAssocID="{646A5907-F806-4B6C-8354-C5E150BF4984}" presName="spaceRect" presStyleCnt="0"/>
      <dgm:spPr/>
    </dgm:pt>
    <dgm:pt modelId="{7FD12C2E-6EAA-4118-9E27-0CFF5ECE21A5}" type="pres">
      <dgm:prSet presAssocID="{646A5907-F806-4B6C-8354-C5E150BF4984}" presName="textRect" presStyleLbl="revTx" presStyleIdx="0" presStyleCnt="4">
        <dgm:presLayoutVars>
          <dgm:chMax val="1"/>
          <dgm:chPref val="1"/>
        </dgm:presLayoutVars>
      </dgm:prSet>
      <dgm:spPr/>
    </dgm:pt>
    <dgm:pt modelId="{D42E3722-0017-4D8A-890C-02F1A1E3E050}" type="pres">
      <dgm:prSet presAssocID="{C654F605-BB8C-4830-A881-99B7C774EDE7}" presName="sibTrans" presStyleCnt="0"/>
      <dgm:spPr/>
    </dgm:pt>
    <dgm:pt modelId="{F8335CFA-7F47-4B92-880C-AC00A0588C74}" type="pres">
      <dgm:prSet presAssocID="{E8F88CAD-FE77-4503-815E-ABAEE53E232C}" presName="compNode" presStyleCnt="0"/>
      <dgm:spPr/>
    </dgm:pt>
    <dgm:pt modelId="{2CFB99A6-F6C4-4A20-80D2-501B404ED8C5}" type="pres">
      <dgm:prSet presAssocID="{E8F88CAD-FE77-4503-815E-ABAEE53E232C}" presName="iconBgRect" presStyleLbl="bgShp" presStyleIdx="1" presStyleCnt="4"/>
      <dgm:spPr/>
    </dgm:pt>
    <dgm:pt modelId="{FB95AFAA-CC34-4725-8C38-20CBA8E11147}" type="pres">
      <dgm:prSet presAssocID="{E8F88CAD-FE77-4503-815E-ABAEE53E232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mart Phone"/>
        </a:ext>
      </dgm:extLst>
    </dgm:pt>
    <dgm:pt modelId="{E42071D1-6AB7-46D1-8CD3-F2C3539522F9}" type="pres">
      <dgm:prSet presAssocID="{E8F88CAD-FE77-4503-815E-ABAEE53E232C}" presName="spaceRect" presStyleCnt="0"/>
      <dgm:spPr/>
    </dgm:pt>
    <dgm:pt modelId="{231025F2-297F-4869-8376-99150286CC92}" type="pres">
      <dgm:prSet presAssocID="{E8F88CAD-FE77-4503-815E-ABAEE53E232C}" presName="textRect" presStyleLbl="revTx" presStyleIdx="1" presStyleCnt="4">
        <dgm:presLayoutVars>
          <dgm:chMax val="1"/>
          <dgm:chPref val="1"/>
        </dgm:presLayoutVars>
      </dgm:prSet>
      <dgm:spPr/>
    </dgm:pt>
    <dgm:pt modelId="{093A9F48-504A-4BBB-B5A3-1413851E52EB}" type="pres">
      <dgm:prSet presAssocID="{C466FE61-0817-4878-9042-8E46798C7A8A}" presName="sibTrans" presStyleCnt="0"/>
      <dgm:spPr/>
    </dgm:pt>
    <dgm:pt modelId="{EC6D3943-6FE4-4CFD-A0B0-629C2EE7DC4B}" type="pres">
      <dgm:prSet presAssocID="{E604E29F-E054-4B03-9DB5-84A8AD8CC8B3}" presName="compNode" presStyleCnt="0"/>
      <dgm:spPr/>
    </dgm:pt>
    <dgm:pt modelId="{8D5B5CA6-02B5-4346-890A-A6C151C9E752}" type="pres">
      <dgm:prSet presAssocID="{E604E29F-E054-4B03-9DB5-84A8AD8CC8B3}" presName="iconBgRect" presStyleLbl="bgShp" presStyleIdx="2" presStyleCnt="4"/>
      <dgm:spPr/>
    </dgm:pt>
    <dgm:pt modelId="{29D09371-3DA2-4567-8CC9-0468D3E2F94E}" type="pres">
      <dgm:prSet presAssocID="{E604E29F-E054-4B03-9DB5-84A8AD8CC8B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8BFA9066-6109-4C9A-94ED-EEC906628674}" type="pres">
      <dgm:prSet presAssocID="{E604E29F-E054-4B03-9DB5-84A8AD8CC8B3}" presName="spaceRect" presStyleCnt="0"/>
      <dgm:spPr/>
    </dgm:pt>
    <dgm:pt modelId="{339E30DC-EEA5-4C3D-9161-81935782928B}" type="pres">
      <dgm:prSet presAssocID="{E604E29F-E054-4B03-9DB5-84A8AD8CC8B3}" presName="textRect" presStyleLbl="revTx" presStyleIdx="2" presStyleCnt="4">
        <dgm:presLayoutVars>
          <dgm:chMax val="1"/>
          <dgm:chPref val="1"/>
        </dgm:presLayoutVars>
      </dgm:prSet>
      <dgm:spPr/>
    </dgm:pt>
    <dgm:pt modelId="{FE1B145A-FD18-4E6D-8FCA-3B90CBDDC718}" type="pres">
      <dgm:prSet presAssocID="{6D5F30EA-9F81-4796-A384-A3DD719333E9}" presName="sibTrans" presStyleCnt="0"/>
      <dgm:spPr/>
    </dgm:pt>
    <dgm:pt modelId="{BC68DC6F-7C22-4B7C-BC58-51A863173FD5}" type="pres">
      <dgm:prSet presAssocID="{95C19C48-8452-490D-8C07-68CB3BEB8E28}" presName="compNode" presStyleCnt="0"/>
      <dgm:spPr/>
    </dgm:pt>
    <dgm:pt modelId="{3B59E978-0237-4905-BA05-CD8B9AF87AF0}" type="pres">
      <dgm:prSet presAssocID="{95C19C48-8452-490D-8C07-68CB3BEB8E28}" presName="iconBgRect" presStyleLbl="bgShp" presStyleIdx="3" presStyleCnt="4"/>
      <dgm:spPr/>
    </dgm:pt>
    <dgm:pt modelId="{3951D8F5-9262-4FD6-BFB5-D68759689387}" type="pres">
      <dgm:prSet presAssocID="{95C19C48-8452-490D-8C07-68CB3BEB8E2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x"/>
        </a:ext>
      </dgm:extLst>
    </dgm:pt>
    <dgm:pt modelId="{F48D0C58-3F68-40A9-9F1E-E3A46C9E0B60}" type="pres">
      <dgm:prSet presAssocID="{95C19C48-8452-490D-8C07-68CB3BEB8E28}" presName="spaceRect" presStyleCnt="0"/>
      <dgm:spPr/>
    </dgm:pt>
    <dgm:pt modelId="{2429721A-4EF4-4A38-AF16-706EA17D5A2C}" type="pres">
      <dgm:prSet presAssocID="{95C19C48-8452-490D-8C07-68CB3BEB8E28}" presName="textRect" presStyleLbl="revTx" presStyleIdx="3" presStyleCnt="4">
        <dgm:presLayoutVars>
          <dgm:chMax val="1"/>
          <dgm:chPref val="1"/>
        </dgm:presLayoutVars>
      </dgm:prSet>
      <dgm:spPr/>
    </dgm:pt>
  </dgm:ptLst>
  <dgm:cxnLst>
    <dgm:cxn modelId="{916EFD1A-1BFC-46F4-93CD-702F914C10CD}" type="presOf" srcId="{E996AF1A-A22E-49E7-88D8-EBB8198EECA4}" destId="{F9E11380-9053-4F4C-92A8-75E3FC5CBB60}" srcOrd="0" destOrd="0" presId="urn:microsoft.com/office/officeart/2018/5/layout/IconCircleLabelList"/>
    <dgm:cxn modelId="{636C8C2B-B564-4841-9F55-2B9821CB665B}" type="presOf" srcId="{646A5907-F806-4B6C-8354-C5E150BF4984}" destId="{7FD12C2E-6EAA-4118-9E27-0CFF5ECE21A5}" srcOrd="0" destOrd="0" presId="urn:microsoft.com/office/officeart/2018/5/layout/IconCircleLabelList"/>
    <dgm:cxn modelId="{34390739-1639-4A04-A72E-BC62A69B96DC}" srcId="{E996AF1A-A22E-49E7-88D8-EBB8198EECA4}" destId="{E8F88CAD-FE77-4503-815E-ABAEE53E232C}" srcOrd="1" destOrd="0" parTransId="{66E8CE19-C359-4428-A7E9-C328C9AC3D50}" sibTransId="{C466FE61-0817-4878-9042-8E46798C7A8A}"/>
    <dgm:cxn modelId="{E3CE504B-E772-4717-A252-E3C4AAD0AC28}" type="presOf" srcId="{E8F88CAD-FE77-4503-815E-ABAEE53E232C}" destId="{231025F2-297F-4869-8376-99150286CC92}" srcOrd="0" destOrd="0" presId="urn:microsoft.com/office/officeart/2018/5/layout/IconCircleLabelList"/>
    <dgm:cxn modelId="{15F13A82-7F1B-4D4E-B460-83ABC2AEADDA}" srcId="{E996AF1A-A22E-49E7-88D8-EBB8198EECA4}" destId="{95C19C48-8452-490D-8C07-68CB3BEB8E28}" srcOrd="3" destOrd="0" parTransId="{049D3249-900A-4FD0-BD6D-37BC10F7AF5A}" sibTransId="{8F435865-76F7-46FC-86FA-651694DB56EF}"/>
    <dgm:cxn modelId="{217C7DAB-4008-4986-9042-51C240F8480F}" type="presOf" srcId="{E604E29F-E054-4B03-9DB5-84A8AD8CC8B3}" destId="{339E30DC-EEA5-4C3D-9161-81935782928B}" srcOrd="0" destOrd="0" presId="urn:microsoft.com/office/officeart/2018/5/layout/IconCircleLabelList"/>
    <dgm:cxn modelId="{A862EAD9-2B09-4988-B8C9-50E6E235B62C}" srcId="{E996AF1A-A22E-49E7-88D8-EBB8198EECA4}" destId="{646A5907-F806-4B6C-8354-C5E150BF4984}" srcOrd="0" destOrd="0" parTransId="{9CB80948-7D4C-4620-9356-81B0BC7A20B7}" sibTransId="{C654F605-BB8C-4830-A881-99B7C774EDE7}"/>
    <dgm:cxn modelId="{64301ADD-43C6-461D-9C38-84BD30541461}" srcId="{E996AF1A-A22E-49E7-88D8-EBB8198EECA4}" destId="{E604E29F-E054-4B03-9DB5-84A8AD8CC8B3}" srcOrd="2" destOrd="0" parTransId="{2FCFE3A3-344B-4745-87F8-436CEF25B032}" sibTransId="{6D5F30EA-9F81-4796-A384-A3DD719333E9}"/>
    <dgm:cxn modelId="{8AF829F0-A88D-4228-8922-AF18177481AD}" type="presOf" srcId="{95C19C48-8452-490D-8C07-68CB3BEB8E28}" destId="{2429721A-4EF4-4A38-AF16-706EA17D5A2C}" srcOrd="0" destOrd="0" presId="urn:microsoft.com/office/officeart/2018/5/layout/IconCircleLabelList"/>
    <dgm:cxn modelId="{18E9A50E-568B-43F5-B237-3033987FC9AF}" type="presParOf" srcId="{F9E11380-9053-4F4C-92A8-75E3FC5CBB60}" destId="{CE283857-C065-452D-841D-87576E2005BF}" srcOrd="0" destOrd="0" presId="urn:microsoft.com/office/officeart/2018/5/layout/IconCircleLabelList"/>
    <dgm:cxn modelId="{7A75E9C2-0B49-4DA7-8C1B-7596E61B4BE8}" type="presParOf" srcId="{CE283857-C065-452D-841D-87576E2005BF}" destId="{BCB56E6E-2AAA-420B-88F5-AFF57F52BD76}" srcOrd="0" destOrd="0" presId="urn:microsoft.com/office/officeart/2018/5/layout/IconCircleLabelList"/>
    <dgm:cxn modelId="{93F82937-CACF-4AFF-9CBB-61543114D9C1}" type="presParOf" srcId="{CE283857-C065-452D-841D-87576E2005BF}" destId="{13211BDE-74A8-4193-9394-0A1C391F7DD4}" srcOrd="1" destOrd="0" presId="urn:microsoft.com/office/officeart/2018/5/layout/IconCircleLabelList"/>
    <dgm:cxn modelId="{B80F6048-30AB-4CBB-ADB0-BAC80939EFA1}" type="presParOf" srcId="{CE283857-C065-452D-841D-87576E2005BF}" destId="{F74AFE2A-B22D-498B-A524-87DF2114A5E8}" srcOrd="2" destOrd="0" presId="urn:microsoft.com/office/officeart/2018/5/layout/IconCircleLabelList"/>
    <dgm:cxn modelId="{F572E5C9-FFBE-4520-866E-3D6D909ED0A3}" type="presParOf" srcId="{CE283857-C065-452D-841D-87576E2005BF}" destId="{7FD12C2E-6EAA-4118-9E27-0CFF5ECE21A5}" srcOrd="3" destOrd="0" presId="urn:microsoft.com/office/officeart/2018/5/layout/IconCircleLabelList"/>
    <dgm:cxn modelId="{A9ED047A-F134-4087-B052-CB5C7D87E30F}" type="presParOf" srcId="{F9E11380-9053-4F4C-92A8-75E3FC5CBB60}" destId="{D42E3722-0017-4D8A-890C-02F1A1E3E050}" srcOrd="1" destOrd="0" presId="urn:microsoft.com/office/officeart/2018/5/layout/IconCircleLabelList"/>
    <dgm:cxn modelId="{911DFBA2-4CDB-4450-BF01-EC52AB5C8053}" type="presParOf" srcId="{F9E11380-9053-4F4C-92A8-75E3FC5CBB60}" destId="{F8335CFA-7F47-4B92-880C-AC00A0588C74}" srcOrd="2" destOrd="0" presId="urn:microsoft.com/office/officeart/2018/5/layout/IconCircleLabelList"/>
    <dgm:cxn modelId="{6A457C28-975C-4047-9D0C-00A5184366EB}" type="presParOf" srcId="{F8335CFA-7F47-4B92-880C-AC00A0588C74}" destId="{2CFB99A6-F6C4-4A20-80D2-501B404ED8C5}" srcOrd="0" destOrd="0" presId="urn:microsoft.com/office/officeart/2018/5/layout/IconCircleLabelList"/>
    <dgm:cxn modelId="{7F85DD3C-7E88-49DF-9283-118C2DA44982}" type="presParOf" srcId="{F8335CFA-7F47-4B92-880C-AC00A0588C74}" destId="{FB95AFAA-CC34-4725-8C38-20CBA8E11147}" srcOrd="1" destOrd="0" presId="urn:microsoft.com/office/officeart/2018/5/layout/IconCircleLabelList"/>
    <dgm:cxn modelId="{40B3893E-921B-4FE9-8E7F-0CF6E5EF971B}" type="presParOf" srcId="{F8335CFA-7F47-4B92-880C-AC00A0588C74}" destId="{E42071D1-6AB7-46D1-8CD3-F2C3539522F9}" srcOrd="2" destOrd="0" presId="urn:microsoft.com/office/officeart/2018/5/layout/IconCircleLabelList"/>
    <dgm:cxn modelId="{904AC222-0BE2-4715-B114-F03D80B9EF72}" type="presParOf" srcId="{F8335CFA-7F47-4B92-880C-AC00A0588C74}" destId="{231025F2-297F-4869-8376-99150286CC92}" srcOrd="3" destOrd="0" presId="urn:microsoft.com/office/officeart/2018/5/layout/IconCircleLabelList"/>
    <dgm:cxn modelId="{1735469C-ED57-48AE-92B6-A0A5B6D04CF4}" type="presParOf" srcId="{F9E11380-9053-4F4C-92A8-75E3FC5CBB60}" destId="{093A9F48-504A-4BBB-B5A3-1413851E52EB}" srcOrd="3" destOrd="0" presId="urn:microsoft.com/office/officeart/2018/5/layout/IconCircleLabelList"/>
    <dgm:cxn modelId="{F5F4443A-10C5-4FFF-8787-376E3B6AACFC}" type="presParOf" srcId="{F9E11380-9053-4F4C-92A8-75E3FC5CBB60}" destId="{EC6D3943-6FE4-4CFD-A0B0-629C2EE7DC4B}" srcOrd="4" destOrd="0" presId="urn:microsoft.com/office/officeart/2018/5/layout/IconCircleLabelList"/>
    <dgm:cxn modelId="{EFB8FD4F-E023-435C-8F4F-78EC5C1FB67D}" type="presParOf" srcId="{EC6D3943-6FE4-4CFD-A0B0-629C2EE7DC4B}" destId="{8D5B5CA6-02B5-4346-890A-A6C151C9E752}" srcOrd="0" destOrd="0" presId="urn:microsoft.com/office/officeart/2018/5/layout/IconCircleLabelList"/>
    <dgm:cxn modelId="{730AF764-D7D0-4FB2-ACA1-1D900FD35EC8}" type="presParOf" srcId="{EC6D3943-6FE4-4CFD-A0B0-629C2EE7DC4B}" destId="{29D09371-3DA2-4567-8CC9-0468D3E2F94E}" srcOrd="1" destOrd="0" presId="urn:microsoft.com/office/officeart/2018/5/layout/IconCircleLabelList"/>
    <dgm:cxn modelId="{A6B99DED-86D8-4294-8AAC-1D103EABF5ED}" type="presParOf" srcId="{EC6D3943-6FE4-4CFD-A0B0-629C2EE7DC4B}" destId="{8BFA9066-6109-4C9A-94ED-EEC906628674}" srcOrd="2" destOrd="0" presId="urn:microsoft.com/office/officeart/2018/5/layout/IconCircleLabelList"/>
    <dgm:cxn modelId="{5F5EB1DA-FE33-49A6-B5E6-4D222FAFA1D1}" type="presParOf" srcId="{EC6D3943-6FE4-4CFD-A0B0-629C2EE7DC4B}" destId="{339E30DC-EEA5-4C3D-9161-81935782928B}" srcOrd="3" destOrd="0" presId="urn:microsoft.com/office/officeart/2018/5/layout/IconCircleLabelList"/>
    <dgm:cxn modelId="{69E1D521-F8D8-46A4-A19A-E7F754A45795}" type="presParOf" srcId="{F9E11380-9053-4F4C-92A8-75E3FC5CBB60}" destId="{FE1B145A-FD18-4E6D-8FCA-3B90CBDDC718}" srcOrd="5" destOrd="0" presId="urn:microsoft.com/office/officeart/2018/5/layout/IconCircleLabelList"/>
    <dgm:cxn modelId="{F40E14B6-A5FE-4C95-B03F-6849C6FFFA8E}" type="presParOf" srcId="{F9E11380-9053-4F4C-92A8-75E3FC5CBB60}" destId="{BC68DC6F-7C22-4B7C-BC58-51A863173FD5}" srcOrd="6" destOrd="0" presId="urn:microsoft.com/office/officeart/2018/5/layout/IconCircleLabelList"/>
    <dgm:cxn modelId="{C00E48AD-E554-4B06-942E-EB589D881C9D}" type="presParOf" srcId="{BC68DC6F-7C22-4B7C-BC58-51A863173FD5}" destId="{3B59E978-0237-4905-BA05-CD8B9AF87AF0}" srcOrd="0" destOrd="0" presId="urn:microsoft.com/office/officeart/2018/5/layout/IconCircleLabelList"/>
    <dgm:cxn modelId="{637FA460-9A9E-4302-B654-AC9589C3221A}" type="presParOf" srcId="{BC68DC6F-7C22-4B7C-BC58-51A863173FD5}" destId="{3951D8F5-9262-4FD6-BFB5-D68759689387}" srcOrd="1" destOrd="0" presId="urn:microsoft.com/office/officeart/2018/5/layout/IconCircleLabelList"/>
    <dgm:cxn modelId="{0D228C49-56EE-459D-96B3-4A8F91C2E5C5}" type="presParOf" srcId="{BC68DC6F-7C22-4B7C-BC58-51A863173FD5}" destId="{F48D0C58-3F68-40A9-9F1E-E3A46C9E0B60}" srcOrd="2" destOrd="0" presId="urn:microsoft.com/office/officeart/2018/5/layout/IconCircleLabelList"/>
    <dgm:cxn modelId="{22FEA668-C1CD-44E9-A10B-19481434294B}" type="presParOf" srcId="{BC68DC6F-7C22-4B7C-BC58-51A863173FD5}" destId="{2429721A-4EF4-4A38-AF16-706EA17D5A2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D3B320-C1F9-4E0B-B2C1-D7533D76CB41}"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175F6373-C30E-4E23-B2D5-659213A56B38}">
      <dgm:prSet phldrT="[Text]"/>
      <dgm:spPr/>
      <dgm:t>
        <a:bodyPr/>
        <a:lstStyle/>
        <a:p>
          <a:r>
            <a:rPr lang="en-US"/>
            <a:t>Practicing is particularly important for digital finance, as it helps consumers master their financial knowledge and skills and improves their familiarity and confidence when conducting digital transactions. </a:t>
          </a:r>
        </a:p>
      </dgm:t>
    </dgm:pt>
    <dgm:pt modelId="{DF9CFCB4-6B82-4118-9D96-8B8E8AB9C2AF}" type="parTrans" cxnId="{0BEC5C9B-B8F9-4F4E-9C75-38F470497089}">
      <dgm:prSet/>
      <dgm:spPr/>
      <dgm:t>
        <a:bodyPr/>
        <a:lstStyle/>
        <a:p>
          <a:endParaRPr lang="en-US" sz="5400"/>
        </a:p>
      </dgm:t>
    </dgm:pt>
    <dgm:pt modelId="{8F279889-F357-4340-A86B-F9C741611426}" type="sibTrans" cxnId="{0BEC5C9B-B8F9-4F4E-9C75-38F470497089}">
      <dgm:prSet/>
      <dgm:spPr/>
      <dgm:t>
        <a:bodyPr/>
        <a:lstStyle/>
        <a:p>
          <a:endParaRPr lang="en-US"/>
        </a:p>
      </dgm:t>
    </dgm:pt>
    <dgm:pt modelId="{892DCE3A-7528-4B9D-88B1-9F21180106FC}">
      <dgm:prSet/>
      <dgm:spPr/>
      <dgm:t>
        <a:bodyPr/>
        <a:lstStyle/>
        <a:p>
          <a:r>
            <a:rPr lang="en-US"/>
            <a:t>Providing tutorials for innovative products helps build consumer confidence through hands-on learning. This may include offering demonstrations of technology-driven products and delivery channels. </a:t>
          </a:r>
        </a:p>
      </dgm:t>
    </dgm:pt>
    <dgm:pt modelId="{C1565139-5C18-4E18-B983-74F12F407B59}" type="parTrans" cxnId="{C03322E7-BF3E-434C-B66D-A39AC3CDD3A1}">
      <dgm:prSet/>
      <dgm:spPr/>
      <dgm:t>
        <a:bodyPr/>
        <a:lstStyle/>
        <a:p>
          <a:endParaRPr lang="en-US" sz="5400"/>
        </a:p>
      </dgm:t>
    </dgm:pt>
    <dgm:pt modelId="{57FE8B69-234A-45A0-9F58-88BD8266F81E}" type="sibTrans" cxnId="{C03322E7-BF3E-434C-B66D-A39AC3CDD3A1}">
      <dgm:prSet/>
      <dgm:spPr/>
      <dgm:t>
        <a:bodyPr/>
        <a:lstStyle/>
        <a:p>
          <a:endParaRPr lang="en-US"/>
        </a:p>
      </dgm:t>
    </dgm:pt>
    <dgm:pt modelId="{4ED7F089-C3AE-40A8-96B9-5F6FADDFC58D}">
      <dgm:prSet/>
      <dgm:spPr/>
      <dgm:t>
        <a:bodyPr/>
        <a:lstStyle/>
        <a:p>
          <a:r>
            <a:rPr lang="en-US"/>
            <a:t>Incorporating simulations helps consumers practice using new technologies and testing key functions. This approach could also be helpful in cases where consumers are not literate enough to read written instructions.</a:t>
          </a:r>
        </a:p>
      </dgm:t>
    </dgm:pt>
    <dgm:pt modelId="{5D4FF216-EB2B-422C-A314-A9081A050C65}" type="parTrans" cxnId="{EB228F03-7E3D-43F5-B47E-36E5913A5B07}">
      <dgm:prSet/>
      <dgm:spPr/>
      <dgm:t>
        <a:bodyPr/>
        <a:lstStyle/>
        <a:p>
          <a:endParaRPr lang="en-US" sz="5400"/>
        </a:p>
      </dgm:t>
    </dgm:pt>
    <dgm:pt modelId="{B1A9B2B0-ADBA-45E6-9DD1-381EBB99F4FD}" type="sibTrans" cxnId="{EB228F03-7E3D-43F5-B47E-36E5913A5B07}">
      <dgm:prSet/>
      <dgm:spPr/>
      <dgm:t>
        <a:bodyPr/>
        <a:lstStyle/>
        <a:p>
          <a:endParaRPr lang="en-US"/>
        </a:p>
      </dgm:t>
    </dgm:pt>
    <dgm:pt modelId="{B64DF9DA-4DE4-4F30-8013-BB6A4508A163}">
      <dgm:prSet/>
      <dgm:spPr/>
      <dgm:t>
        <a:bodyPr/>
        <a:lstStyle/>
        <a:p>
          <a:r>
            <a:rPr lang="en-US"/>
            <a:t>Delivering financial education as part of consumers’ digital-payment product may holistically strengthen their familiarity with digital products and service </a:t>
          </a:r>
        </a:p>
      </dgm:t>
    </dgm:pt>
    <dgm:pt modelId="{9BF4B73F-10D5-4408-81FC-4A7946363C81}" type="parTrans" cxnId="{81C32272-94AB-4695-A680-BF1AFC435FA4}">
      <dgm:prSet/>
      <dgm:spPr/>
      <dgm:t>
        <a:bodyPr/>
        <a:lstStyle/>
        <a:p>
          <a:endParaRPr lang="en-US" sz="5400"/>
        </a:p>
      </dgm:t>
    </dgm:pt>
    <dgm:pt modelId="{9620660A-D139-461E-A239-2D2BAD8FD3D5}" type="sibTrans" cxnId="{81C32272-94AB-4695-A680-BF1AFC435FA4}">
      <dgm:prSet/>
      <dgm:spPr/>
      <dgm:t>
        <a:bodyPr/>
        <a:lstStyle/>
        <a:p>
          <a:endParaRPr lang="en-US"/>
        </a:p>
      </dgm:t>
    </dgm:pt>
    <dgm:pt modelId="{DE39D226-DF48-462B-9EC8-4CA2A82886F1}" type="pres">
      <dgm:prSet presAssocID="{4BD3B320-C1F9-4E0B-B2C1-D7533D76CB41}" presName="Name0" presStyleCnt="0">
        <dgm:presLayoutVars>
          <dgm:dir/>
          <dgm:resizeHandles val="exact"/>
        </dgm:presLayoutVars>
      </dgm:prSet>
      <dgm:spPr/>
    </dgm:pt>
    <dgm:pt modelId="{5B16DE36-B9D3-4A8D-88FA-D385B74328B2}" type="pres">
      <dgm:prSet presAssocID="{175F6373-C30E-4E23-B2D5-659213A56B38}" presName="node" presStyleLbl="node1" presStyleIdx="0" presStyleCnt="4">
        <dgm:presLayoutVars>
          <dgm:bulletEnabled val="1"/>
        </dgm:presLayoutVars>
      </dgm:prSet>
      <dgm:spPr/>
    </dgm:pt>
    <dgm:pt modelId="{9214EE3B-CD38-40B0-9CA8-74FF88D2E78F}" type="pres">
      <dgm:prSet presAssocID="{8F279889-F357-4340-A86B-F9C741611426}" presName="sibTrans" presStyleLbl="sibTrans2D1" presStyleIdx="0" presStyleCnt="3"/>
      <dgm:spPr/>
    </dgm:pt>
    <dgm:pt modelId="{6FBD1A3A-E297-4126-B672-0F7472D45808}" type="pres">
      <dgm:prSet presAssocID="{8F279889-F357-4340-A86B-F9C741611426}" presName="connectorText" presStyleLbl="sibTrans2D1" presStyleIdx="0" presStyleCnt="3"/>
      <dgm:spPr/>
    </dgm:pt>
    <dgm:pt modelId="{A4AD1C94-3F1B-42B9-8B0C-37A04A4A95C7}" type="pres">
      <dgm:prSet presAssocID="{892DCE3A-7528-4B9D-88B1-9F21180106FC}" presName="node" presStyleLbl="node1" presStyleIdx="1" presStyleCnt="4">
        <dgm:presLayoutVars>
          <dgm:bulletEnabled val="1"/>
        </dgm:presLayoutVars>
      </dgm:prSet>
      <dgm:spPr/>
    </dgm:pt>
    <dgm:pt modelId="{3A0762CE-8937-4EBD-99C9-208EAA368CEE}" type="pres">
      <dgm:prSet presAssocID="{57FE8B69-234A-45A0-9F58-88BD8266F81E}" presName="sibTrans" presStyleLbl="sibTrans2D1" presStyleIdx="1" presStyleCnt="3"/>
      <dgm:spPr/>
    </dgm:pt>
    <dgm:pt modelId="{F21C85C7-EBA0-4BDC-B8E7-4846D2019802}" type="pres">
      <dgm:prSet presAssocID="{57FE8B69-234A-45A0-9F58-88BD8266F81E}" presName="connectorText" presStyleLbl="sibTrans2D1" presStyleIdx="1" presStyleCnt="3"/>
      <dgm:spPr/>
    </dgm:pt>
    <dgm:pt modelId="{590B6AB2-C6C5-43BB-9DBF-543434FCB3A0}" type="pres">
      <dgm:prSet presAssocID="{4ED7F089-C3AE-40A8-96B9-5F6FADDFC58D}" presName="node" presStyleLbl="node1" presStyleIdx="2" presStyleCnt="4">
        <dgm:presLayoutVars>
          <dgm:bulletEnabled val="1"/>
        </dgm:presLayoutVars>
      </dgm:prSet>
      <dgm:spPr/>
    </dgm:pt>
    <dgm:pt modelId="{15B6FC89-426B-44AB-B6CD-05ECA5ECCE46}" type="pres">
      <dgm:prSet presAssocID="{B1A9B2B0-ADBA-45E6-9DD1-381EBB99F4FD}" presName="sibTrans" presStyleLbl="sibTrans2D1" presStyleIdx="2" presStyleCnt="3"/>
      <dgm:spPr/>
    </dgm:pt>
    <dgm:pt modelId="{5D34DE6E-948A-4C8D-9E7F-4F45C8312D29}" type="pres">
      <dgm:prSet presAssocID="{B1A9B2B0-ADBA-45E6-9DD1-381EBB99F4FD}" presName="connectorText" presStyleLbl="sibTrans2D1" presStyleIdx="2" presStyleCnt="3"/>
      <dgm:spPr/>
    </dgm:pt>
    <dgm:pt modelId="{5FD2585A-54B7-442F-99CC-D90CB031DDC2}" type="pres">
      <dgm:prSet presAssocID="{B64DF9DA-4DE4-4F30-8013-BB6A4508A163}" presName="node" presStyleLbl="node1" presStyleIdx="3" presStyleCnt="4">
        <dgm:presLayoutVars>
          <dgm:bulletEnabled val="1"/>
        </dgm:presLayoutVars>
      </dgm:prSet>
      <dgm:spPr/>
    </dgm:pt>
  </dgm:ptLst>
  <dgm:cxnLst>
    <dgm:cxn modelId="{25461401-A4E6-46D7-A1AF-5E8F75D05364}" type="presOf" srcId="{4BD3B320-C1F9-4E0B-B2C1-D7533D76CB41}" destId="{DE39D226-DF48-462B-9EC8-4CA2A82886F1}" srcOrd="0" destOrd="0" presId="urn:microsoft.com/office/officeart/2005/8/layout/process1"/>
    <dgm:cxn modelId="{EB228F03-7E3D-43F5-B47E-36E5913A5B07}" srcId="{4BD3B320-C1F9-4E0B-B2C1-D7533D76CB41}" destId="{4ED7F089-C3AE-40A8-96B9-5F6FADDFC58D}" srcOrd="2" destOrd="0" parTransId="{5D4FF216-EB2B-422C-A314-A9081A050C65}" sibTransId="{B1A9B2B0-ADBA-45E6-9DD1-381EBB99F4FD}"/>
    <dgm:cxn modelId="{32023714-4C68-4320-A705-B99B2F06305D}" type="presOf" srcId="{175F6373-C30E-4E23-B2D5-659213A56B38}" destId="{5B16DE36-B9D3-4A8D-88FA-D385B74328B2}" srcOrd="0" destOrd="0" presId="urn:microsoft.com/office/officeart/2005/8/layout/process1"/>
    <dgm:cxn modelId="{DD99BB69-9889-4FB0-BA62-37B64B941BCD}" type="presOf" srcId="{892DCE3A-7528-4B9D-88B1-9F21180106FC}" destId="{A4AD1C94-3F1B-42B9-8B0C-37A04A4A95C7}" srcOrd="0" destOrd="0" presId="urn:microsoft.com/office/officeart/2005/8/layout/process1"/>
    <dgm:cxn modelId="{81C32272-94AB-4695-A680-BF1AFC435FA4}" srcId="{4BD3B320-C1F9-4E0B-B2C1-D7533D76CB41}" destId="{B64DF9DA-4DE4-4F30-8013-BB6A4508A163}" srcOrd="3" destOrd="0" parTransId="{9BF4B73F-10D5-4408-81FC-4A7946363C81}" sibTransId="{9620660A-D139-461E-A239-2D2BAD8FD3D5}"/>
    <dgm:cxn modelId="{AD914152-A832-470B-BAE5-097425ABAE6C}" type="presOf" srcId="{B1A9B2B0-ADBA-45E6-9DD1-381EBB99F4FD}" destId="{5D34DE6E-948A-4C8D-9E7F-4F45C8312D29}" srcOrd="1" destOrd="0" presId="urn:microsoft.com/office/officeart/2005/8/layout/process1"/>
    <dgm:cxn modelId="{34BE1181-9E24-4D8B-8B1C-E3E545145A71}" type="presOf" srcId="{B1A9B2B0-ADBA-45E6-9DD1-381EBB99F4FD}" destId="{15B6FC89-426B-44AB-B6CD-05ECA5ECCE46}" srcOrd="0" destOrd="0" presId="urn:microsoft.com/office/officeart/2005/8/layout/process1"/>
    <dgm:cxn modelId="{84BBC981-E944-43FA-8BD7-8DA367B7A296}" type="presOf" srcId="{8F279889-F357-4340-A86B-F9C741611426}" destId="{9214EE3B-CD38-40B0-9CA8-74FF88D2E78F}" srcOrd="0" destOrd="0" presId="urn:microsoft.com/office/officeart/2005/8/layout/process1"/>
    <dgm:cxn modelId="{94C4C582-2814-4287-9385-23EFB0BC1BBC}" type="presOf" srcId="{57FE8B69-234A-45A0-9F58-88BD8266F81E}" destId="{3A0762CE-8937-4EBD-99C9-208EAA368CEE}" srcOrd="0" destOrd="0" presId="urn:microsoft.com/office/officeart/2005/8/layout/process1"/>
    <dgm:cxn modelId="{28179298-07F2-4F70-98CF-A8D0AE6930B2}" type="presOf" srcId="{4ED7F089-C3AE-40A8-96B9-5F6FADDFC58D}" destId="{590B6AB2-C6C5-43BB-9DBF-543434FCB3A0}" srcOrd="0" destOrd="0" presId="urn:microsoft.com/office/officeart/2005/8/layout/process1"/>
    <dgm:cxn modelId="{0BEC5C9B-B8F9-4F4E-9C75-38F470497089}" srcId="{4BD3B320-C1F9-4E0B-B2C1-D7533D76CB41}" destId="{175F6373-C30E-4E23-B2D5-659213A56B38}" srcOrd="0" destOrd="0" parTransId="{DF9CFCB4-6B82-4118-9D96-8B8E8AB9C2AF}" sibTransId="{8F279889-F357-4340-A86B-F9C741611426}"/>
    <dgm:cxn modelId="{B9CDAAA1-339E-4B28-B013-632A6A393FA1}" type="presOf" srcId="{8F279889-F357-4340-A86B-F9C741611426}" destId="{6FBD1A3A-E297-4126-B672-0F7472D45808}" srcOrd="1" destOrd="0" presId="urn:microsoft.com/office/officeart/2005/8/layout/process1"/>
    <dgm:cxn modelId="{257A1CE4-BD1F-4BD0-B810-073CACF557AB}" type="presOf" srcId="{57FE8B69-234A-45A0-9F58-88BD8266F81E}" destId="{F21C85C7-EBA0-4BDC-B8E7-4846D2019802}" srcOrd="1" destOrd="0" presId="urn:microsoft.com/office/officeart/2005/8/layout/process1"/>
    <dgm:cxn modelId="{C03322E7-BF3E-434C-B66D-A39AC3CDD3A1}" srcId="{4BD3B320-C1F9-4E0B-B2C1-D7533D76CB41}" destId="{892DCE3A-7528-4B9D-88B1-9F21180106FC}" srcOrd="1" destOrd="0" parTransId="{C1565139-5C18-4E18-B983-74F12F407B59}" sibTransId="{57FE8B69-234A-45A0-9F58-88BD8266F81E}"/>
    <dgm:cxn modelId="{7EA664F1-2363-4D0B-8814-EC391D280359}" type="presOf" srcId="{B64DF9DA-4DE4-4F30-8013-BB6A4508A163}" destId="{5FD2585A-54B7-442F-99CC-D90CB031DDC2}" srcOrd="0" destOrd="0" presId="urn:microsoft.com/office/officeart/2005/8/layout/process1"/>
    <dgm:cxn modelId="{5808B0A6-FF5A-44F4-9D80-23D542449B34}" type="presParOf" srcId="{DE39D226-DF48-462B-9EC8-4CA2A82886F1}" destId="{5B16DE36-B9D3-4A8D-88FA-D385B74328B2}" srcOrd="0" destOrd="0" presId="urn:microsoft.com/office/officeart/2005/8/layout/process1"/>
    <dgm:cxn modelId="{59DF7B4D-46ED-4829-9B87-CD98B7F1B01B}" type="presParOf" srcId="{DE39D226-DF48-462B-9EC8-4CA2A82886F1}" destId="{9214EE3B-CD38-40B0-9CA8-74FF88D2E78F}" srcOrd="1" destOrd="0" presId="urn:microsoft.com/office/officeart/2005/8/layout/process1"/>
    <dgm:cxn modelId="{33A7E48F-C31A-4B8A-97A3-A6C2FE90F798}" type="presParOf" srcId="{9214EE3B-CD38-40B0-9CA8-74FF88D2E78F}" destId="{6FBD1A3A-E297-4126-B672-0F7472D45808}" srcOrd="0" destOrd="0" presId="urn:microsoft.com/office/officeart/2005/8/layout/process1"/>
    <dgm:cxn modelId="{977031E1-7E53-48C8-A394-0D38629DE21E}" type="presParOf" srcId="{DE39D226-DF48-462B-9EC8-4CA2A82886F1}" destId="{A4AD1C94-3F1B-42B9-8B0C-37A04A4A95C7}" srcOrd="2" destOrd="0" presId="urn:microsoft.com/office/officeart/2005/8/layout/process1"/>
    <dgm:cxn modelId="{0FFD588F-ACC2-4875-A6AD-157F317B8524}" type="presParOf" srcId="{DE39D226-DF48-462B-9EC8-4CA2A82886F1}" destId="{3A0762CE-8937-4EBD-99C9-208EAA368CEE}" srcOrd="3" destOrd="0" presId="urn:microsoft.com/office/officeart/2005/8/layout/process1"/>
    <dgm:cxn modelId="{952CA8DC-222E-422B-BFA4-22E73D7D7F24}" type="presParOf" srcId="{3A0762CE-8937-4EBD-99C9-208EAA368CEE}" destId="{F21C85C7-EBA0-4BDC-B8E7-4846D2019802}" srcOrd="0" destOrd="0" presId="urn:microsoft.com/office/officeart/2005/8/layout/process1"/>
    <dgm:cxn modelId="{E24425A0-F865-4B53-909B-5F2E27CCD0DA}" type="presParOf" srcId="{DE39D226-DF48-462B-9EC8-4CA2A82886F1}" destId="{590B6AB2-C6C5-43BB-9DBF-543434FCB3A0}" srcOrd="4" destOrd="0" presId="urn:microsoft.com/office/officeart/2005/8/layout/process1"/>
    <dgm:cxn modelId="{A18A69B6-C716-43FE-A132-C0DF5F618065}" type="presParOf" srcId="{DE39D226-DF48-462B-9EC8-4CA2A82886F1}" destId="{15B6FC89-426B-44AB-B6CD-05ECA5ECCE46}" srcOrd="5" destOrd="0" presId="urn:microsoft.com/office/officeart/2005/8/layout/process1"/>
    <dgm:cxn modelId="{99DB7331-AF3C-41F7-B6E5-9A088955C119}" type="presParOf" srcId="{15B6FC89-426B-44AB-B6CD-05ECA5ECCE46}" destId="{5D34DE6E-948A-4C8D-9E7F-4F45C8312D29}" srcOrd="0" destOrd="0" presId="urn:microsoft.com/office/officeart/2005/8/layout/process1"/>
    <dgm:cxn modelId="{A6BB8B92-2085-4255-A621-40F4FA9FF5BE}" type="presParOf" srcId="{DE39D226-DF48-462B-9EC8-4CA2A82886F1}" destId="{5FD2585A-54B7-442F-99CC-D90CB031DDC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7455C5-66D1-4D76-94E3-5BDD5B8AA7CF}"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12177EC-8610-4272-A87F-56F7A5572C11}">
      <dgm:prSet/>
      <dgm:spPr/>
      <dgm:t>
        <a:bodyPr/>
        <a:lstStyle/>
        <a:p>
          <a:r>
            <a:rPr lang="en-US"/>
            <a:t>Using a single delivery mechanism as opposed to employing a range of channels</a:t>
          </a:r>
        </a:p>
      </dgm:t>
    </dgm:pt>
    <dgm:pt modelId="{077209E4-8320-4A3F-A336-143DB4178F3B}" type="parTrans" cxnId="{E1E515D8-DED6-45EB-B152-1659F8AAF3A1}">
      <dgm:prSet/>
      <dgm:spPr/>
      <dgm:t>
        <a:bodyPr/>
        <a:lstStyle/>
        <a:p>
          <a:endParaRPr lang="en-US"/>
        </a:p>
      </dgm:t>
    </dgm:pt>
    <dgm:pt modelId="{09341C3E-CB4D-4C39-B668-CD22DB331969}" type="sibTrans" cxnId="{E1E515D8-DED6-45EB-B152-1659F8AAF3A1}">
      <dgm:prSet/>
      <dgm:spPr/>
      <dgm:t>
        <a:bodyPr/>
        <a:lstStyle/>
        <a:p>
          <a:endParaRPr lang="en-US"/>
        </a:p>
      </dgm:t>
    </dgm:pt>
    <dgm:pt modelId="{97224C35-9FC7-4D4C-A2AD-968B61BB4183}">
      <dgm:prSet/>
      <dgm:spPr/>
      <dgm:t>
        <a:bodyPr/>
        <a:lstStyle/>
        <a:p>
          <a:r>
            <a:rPr lang="en-US"/>
            <a:t>Making assumptions on the numeracy and literacy levels of beneficiaries, including conceptual assumptions on understanding of money or savings.</a:t>
          </a:r>
        </a:p>
      </dgm:t>
    </dgm:pt>
    <dgm:pt modelId="{5CEDA8C6-4B1E-4970-8E66-E479EF06BBAB}" type="parTrans" cxnId="{E2777FEC-4270-4CB3-8889-5A4A895C5E02}">
      <dgm:prSet/>
      <dgm:spPr/>
      <dgm:t>
        <a:bodyPr/>
        <a:lstStyle/>
        <a:p>
          <a:endParaRPr lang="en-US"/>
        </a:p>
      </dgm:t>
    </dgm:pt>
    <dgm:pt modelId="{1CF75554-BEDD-4BD8-ABB9-08756A2C267B}" type="sibTrans" cxnId="{E2777FEC-4270-4CB3-8889-5A4A895C5E02}">
      <dgm:prSet/>
      <dgm:spPr/>
      <dgm:t>
        <a:bodyPr/>
        <a:lstStyle/>
        <a:p>
          <a:endParaRPr lang="en-US"/>
        </a:p>
      </dgm:t>
    </dgm:pt>
    <dgm:pt modelId="{B20C81D6-AC7F-444A-A03C-215D0F867E05}">
      <dgm:prSet/>
      <dgm:spPr/>
      <dgm:t>
        <a:bodyPr/>
        <a:lstStyle/>
        <a:p>
          <a:r>
            <a:rPr lang="en-US"/>
            <a:t>Rushing to integrate various delivery channels without assessing the levels of accessibility and feasibility of each channel.</a:t>
          </a:r>
        </a:p>
      </dgm:t>
    </dgm:pt>
    <dgm:pt modelId="{CECD5AAF-6A71-4253-B2DF-26FD3E0C984D}" type="parTrans" cxnId="{51DAC913-5A3E-4A6F-ACCC-8D70097FCB3B}">
      <dgm:prSet/>
      <dgm:spPr/>
      <dgm:t>
        <a:bodyPr/>
        <a:lstStyle/>
        <a:p>
          <a:endParaRPr lang="en-US"/>
        </a:p>
      </dgm:t>
    </dgm:pt>
    <dgm:pt modelId="{2E9D7211-A167-4418-B3F8-61C457C5ACD6}" type="sibTrans" cxnId="{51DAC913-5A3E-4A6F-ACCC-8D70097FCB3B}">
      <dgm:prSet/>
      <dgm:spPr/>
      <dgm:t>
        <a:bodyPr/>
        <a:lstStyle/>
        <a:p>
          <a:endParaRPr lang="en-US"/>
        </a:p>
      </dgm:t>
    </dgm:pt>
    <dgm:pt modelId="{DE58FB55-2D9B-477D-9D9E-BF4A11C38467}">
      <dgm:prSet/>
      <dgm:spPr/>
      <dgm:t>
        <a:bodyPr/>
        <a:lstStyle/>
        <a:p>
          <a:r>
            <a:rPr lang="en-US"/>
            <a:t>Delivering lessons during times that do not leverage relevant, teachable moments or relate to applicable experiences for the beneficiary.</a:t>
          </a:r>
        </a:p>
      </dgm:t>
    </dgm:pt>
    <dgm:pt modelId="{791BC7EE-1633-4597-980F-3B75B1628265}" type="parTrans" cxnId="{35960E01-9B51-4F95-8695-1B401DA33958}">
      <dgm:prSet/>
      <dgm:spPr/>
      <dgm:t>
        <a:bodyPr/>
        <a:lstStyle/>
        <a:p>
          <a:endParaRPr lang="en-US"/>
        </a:p>
      </dgm:t>
    </dgm:pt>
    <dgm:pt modelId="{0CAF620B-C0F7-4BA7-A1C6-8CB0ECF845BD}" type="sibTrans" cxnId="{35960E01-9B51-4F95-8695-1B401DA33958}">
      <dgm:prSet/>
      <dgm:spPr/>
      <dgm:t>
        <a:bodyPr/>
        <a:lstStyle/>
        <a:p>
          <a:endParaRPr lang="en-US"/>
        </a:p>
      </dgm:t>
    </dgm:pt>
    <dgm:pt modelId="{860FE8F1-D30F-49F7-9E53-52D17C9689B2}">
      <dgm:prSet/>
      <dgm:spPr/>
      <dgm:t>
        <a:bodyPr/>
        <a:lstStyle/>
        <a:p>
          <a:r>
            <a:rPr lang="en-US"/>
            <a:t>Including messages which market initiatives for financial products, services or providers.</a:t>
          </a:r>
        </a:p>
      </dgm:t>
    </dgm:pt>
    <dgm:pt modelId="{92856A1E-278C-4AAC-91BB-724090853B68}" type="parTrans" cxnId="{012083B1-6EA7-42F6-9C55-FCBDE6821095}">
      <dgm:prSet/>
      <dgm:spPr/>
      <dgm:t>
        <a:bodyPr/>
        <a:lstStyle/>
        <a:p>
          <a:endParaRPr lang="en-US"/>
        </a:p>
      </dgm:t>
    </dgm:pt>
    <dgm:pt modelId="{F06D072E-E64D-4095-9282-C36F18B60946}" type="sibTrans" cxnId="{012083B1-6EA7-42F6-9C55-FCBDE6821095}">
      <dgm:prSet/>
      <dgm:spPr/>
      <dgm:t>
        <a:bodyPr/>
        <a:lstStyle/>
        <a:p>
          <a:endParaRPr lang="en-US"/>
        </a:p>
      </dgm:t>
    </dgm:pt>
    <dgm:pt modelId="{7894E551-85E5-4D80-A49A-4F6B738C3EE3}">
      <dgm:prSet/>
      <dgm:spPr/>
      <dgm:t>
        <a:bodyPr/>
        <a:lstStyle/>
        <a:p>
          <a:r>
            <a:rPr lang="en-US"/>
            <a:t>Building one-time lessons or programs, without repeating and reinforcing messages  throughout the cash transfer program.</a:t>
          </a:r>
        </a:p>
      </dgm:t>
    </dgm:pt>
    <dgm:pt modelId="{E7F0D005-9790-439C-97B4-656AA8022E36}" type="parTrans" cxnId="{C0E099E6-1216-4E95-A67F-A3A9DA66E0A0}">
      <dgm:prSet/>
      <dgm:spPr/>
      <dgm:t>
        <a:bodyPr/>
        <a:lstStyle/>
        <a:p>
          <a:endParaRPr lang="en-US"/>
        </a:p>
      </dgm:t>
    </dgm:pt>
    <dgm:pt modelId="{4F665838-0AA1-4BE2-835D-363DC020296B}" type="sibTrans" cxnId="{C0E099E6-1216-4E95-A67F-A3A9DA66E0A0}">
      <dgm:prSet/>
      <dgm:spPr/>
      <dgm:t>
        <a:bodyPr/>
        <a:lstStyle/>
        <a:p>
          <a:endParaRPr lang="en-US"/>
        </a:p>
      </dgm:t>
    </dgm:pt>
    <dgm:pt modelId="{BB7C5599-AB99-4AA1-B89F-C37BE0CF9CA9}">
      <dgm:prSet/>
      <dgm:spPr/>
      <dgm:t>
        <a:bodyPr/>
        <a:lstStyle/>
        <a:p>
          <a:r>
            <a:rPr lang="en-US"/>
            <a:t>Reinventing the wheel and dismissing lessons learned from successful financial education  programs already undertaken in the country.</a:t>
          </a:r>
        </a:p>
      </dgm:t>
    </dgm:pt>
    <dgm:pt modelId="{65A348EA-113B-47BC-B999-775AC8E1BE29}" type="parTrans" cxnId="{2B15F2B7-9664-4180-B8FB-35FA14D8659E}">
      <dgm:prSet/>
      <dgm:spPr/>
      <dgm:t>
        <a:bodyPr/>
        <a:lstStyle/>
        <a:p>
          <a:endParaRPr lang="en-US"/>
        </a:p>
      </dgm:t>
    </dgm:pt>
    <dgm:pt modelId="{89F5FAC3-5D31-4E9C-B33A-E8ECDBDB0F19}" type="sibTrans" cxnId="{2B15F2B7-9664-4180-B8FB-35FA14D8659E}">
      <dgm:prSet/>
      <dgm:spPr/>
      <dgm:t>
        <a:bodyPr/>
        <a:lstStyle/>
        <a:p>
          <a:endParaRPr lang="en-US"/>
        </a:p>
      </dgm:t>
    </dgm:pt>
    <dgm:pt modelId="{E58A16FB-7D55-4D52-A31E-6D353D2CF33D}">
      <dgm:prSet/>
      <dgm:spPr/>
      <dgm:t>
        <a:bodyPr/>
        <a:lstStyle/>
        <a:p>
          <a:r>
            <a:rPr lang="en-US"/>
            <a:t>Using lecture-based curricula which can become boring or unengaging</a:t>
          </a:r>
        </a:p>
      </dgm:t>
    </dgm:pt>
    <dgm:pt modelId="{6CD140D1-6D41-4094-ABD6-F80FA98C63C6}" type="sibTrans" cxnId="{18FA83C9-0551-4875-A25F-F325FFE1DBB7}">
      <dgm:prSet/>
      <dgm:spPr/>
      <dgm:t>
        <a:bodyPr/>
        <a:lstStyle/>
        <a:p>
          <a:endParaRPr lang="en-US"/>
        </a:p>
      </dgm:t>
    </dgm:pt>
    <dgm:pt modelId="{EABEAED2-06F6-434D-B41F-EF445BD97DB0}" type="parTrans" cxnId="{18FA83C9-0551-4875-A25F-F325FFE1DBB7}">
      <dgm:prSet/>
      <dgm:spPr/>
      <dgm:t>
        <a:bodyPr/>
        <a:lstStyle/>
        <a:p>
          <a:endParaRPr lang="en-US"/>
        </a:p>
      </dgm:t>
    </dgm:pt>
    <dgm:pt modelId="{FF2AEA6A-F36E-46B9-806D-407FE70A7E98}" type="pres">
      <dgm:prSet presAssocID="{997455C5-66D1-4D76-94E3-5BDD5B8AA7CF}" presName="diagram" presStyleCnt="0">
        <dgm:presLayoutVars>
          <dgm:dir/>
          <dgm:resizeHandles val="exact"/>
        </dgm:presLayoutVars>
      </dgm:prSet>
      <dgm:spPr/>
    </dgm:pt>
    <dgm:pt modelId="{89922673-771A-4635-80FA-A43F70C0EA11}" type="pres">
      <dgm:prSet presAssocID="{E12177EC-8610-4272-A87F-56F7A5572C11}" presName="node" presStyleLbl="node1" presStyleIdx="0" presStyleCnt="8">
        <dgm:presLayoutVars>
          <dgm:bulletEnabled val="1"/>
        </dgm:presLayoutVars>
      </dgm:prSet>
      <dgm:spPr/>
    </dgm:pt>
    <dgm:pt modelId="{163A0D0D-0463-4E22-9DD4-A07BA8D6695F}" type="pres">
      <dgm:prSet presAssocID="{09341C3E-CB4D-4C39-B668-CD22DB331969}" presName="sibTrans" presStyleCnt="0"/>
      <dgm:spPr/>
    </dgm:pt>
    <dgm:pt modelId="{ADF99264-5057-4D29-9E6E-B44EC4DC7BA9}" type="pres">
      <dgm:prSet presAssocID="{97224C35-9FC7-4D4C-A2AD-968B61BB4183}" presName="node" presStyleLbl="node1" presStyleIdx="1" presStyleCnt="8">
        <dgm:presLayoutVars>
          <dgm:bulletEnabled val="1"/>
        </dgm:presLayoutVars>
      </dgm:prSet>
      <dgm:spPr/>
    </dgm:pt>
    <dgm:pt modelId="{EFCEAC35-F9C3-48FE-9375-B909B0C81642}" type="pres">
      <dgm:prSet presAssocID="{1CF75554-BEDD-4BD8-ABB9-08756A2C267B}" presName="sibTrans" presStyleCnt="0"/>
      <dgm:spPr/>
    </dgm:pt>
    <dgm:pt modelId="{37E8ABA6-A168-4140-901A-EA44C3485D76}" type="pres">
      <dgm:prSet presAssocID="{B20C81D6-AC7F-444A-A03C-215D0F867E05}" presName="node" presStyleLbl="node1" presStyleIdx="2" presStyleCnt="8">
        <dgm:presLayoutVars>
          <dgm:bulletEnabled val="1"/>
        </dgm:presLayoutVars>
      </dgm:prSet>
      <dgm:spPr/>
    </dgm:pt>
    <dgm:pt modelId="{640449B7-1409-4686-AAE4-0BB086AB1F91}" type="pres">
      <dgm:prSet presAssocID="{2E9D7211-A167-4418-B3F8-61C457C5ACD6}" presName="sibTrans" presStyleCnt="0"/>
      <dgm:spPr/>
    </dgm:pt>
    <dgm:pt modelId="{A32BB200-98A7-45BE-88E9-855174CE6F9A}" type="pres">
      <dgm:prSet presAssocID="{E58A16FB-7D55-4D52-A31E-6D353D2CF33D}" presName="node" presStyleLbl="node1" presStyleIdx="3" presStyleCnt="8">
        <dgm:presLayoutVars>
          <dgm:bulletEnabled val="1"/>
        </dgm:presLayoutVars>
      </dgm:prSet>
      <dgm:spPr/>
    </dgm:pt>
    <dgm:pt modelId="{AED9ADE0-E9F5-4180-9255-9B0B32872B48}" type="pres">
      <dgm:prSet presAssocID="{6CD140D1-6D41-4094-ABD6-F80FA98C63C6}" presName="sibTrans" presStyleCnt="0"/>
      <dgm:spPr/>
    </dgm:pt>
    <dgm:pt modelId="{349E463B-76DB-4690-859D-DA30BDFAD7E9}" type="pres">
      <dgm:prSet presAssocID="{DE58FB55-2D9B-477D-9D9E-BF4A11C38467}" presName="node" presStyleLbl="node1" presStyleIdx="4" presStyleCnt="8">
        <dgm:presLayoutVars>
          <dgm:bulletEnabled val="1"/>
        </dgm:presLayoutVars>
      </dgm:prSet>
      <dgm:spPr/>
    </dgm:pt>
    <dgm:pt modelId="{0510BDB0-1502-4CB0-A42C-CD07AEE0AAE1}" type="pres">
      <dgm:prSet presAssocID="{0CAF620B-C0F7-4BA7-A1C6-8CB0ECF845BD}" presName="sibTrans" presStyleCnt="0"/>
      <dgm:spPr/>
    </dgm:pt>
    <dgm:pt modelId="{AD99B3FE-1558-41F3-8AE9-FFFA3C5D6E09}" type="pres">
      <dgm:prSet presAssocID="{860FE8F1-D30F-49F7-9E53-52D17C9689B2}" presName="node" presStyleLbl="node1" presStyleIdx="5" presStyleCnt="8">
        <dgm:presLayoutVars>
          <dgm:bulletEnabled val="1"/>
        </dgm:presLayoutVars>
      </dgm:prSet>
      <dgm:spPr/>
    </dgm:pt>
    <dgm:pt modelId="{72598418-BCF1-41B0-AF7A-B77D69D8A018}" type="pres">
      <dgm:prSet presAssocID="{F06D072E-E64D-4095-9282-C36F18B60946}" presName="sibTrans" presStyleCnt="0"/>
      <dgm:spPr/>
    </dgm:pt>
    <dgm:pt modelId="{723641DF-E605-48FF-B0F7-7912FDEA094B}" type="pres">
      <dgm:prSet presAssocID="{7894E551-85E5-4D80-A49A-4F6B738C3EE3}" presName="node" presStyleLbl="node1" presStyleIdx="6" presStyleCnt="8">
        <dgm:presLayoutVars>
          <dgm:bulletEnabled val="1"/>
        </dgm:presLayoutVars>
      </dgm:prSet>
      <dgm:spPr/>
    </dgm:pt>
    <dgm:pt modelId="{1F624A68-C57E-4F05-A67F-E47F576F486E}" type="pres">
      <dgm:prSet presAssocID="{4F665838-0AA1-4BE2-835D-363DC020296B}" presName="sibTrans" presStyleCnt="0"/>
      <dgm:spPr/>
    </dgm:pt>
    <dgm:pt modelId="{AE2FC3F6-B559-43E2-B10F-E02F56115F3C}" type="pres">
      <dgm:prSet presAssocID="{BB7C5599-AB99-4AA1-B89F-C37BE0CF9CA9}" presName="node" presStyleLbl="node1" presStyleIdx="7" presStyleCnt="8">
        <dgm:presLayoutVars>
          <dgm:bulletEnabled val="1"/>
        </dgm:presLayoutVars>
      </dgm:prSet>
      <dgm:spPr/>
    </dgm:pt>
  </dgm:ptLst>
  <dgm:cxnLst>
    <dgm:cxn modelId="{35960E01-9B51-4F95-8695-1B401DA33958}" srcId="{997455C5-66D1-4D76-94E3-5BDD5B8AA7CF}" destId="{DE58FB55-2D9B-477D-9D9E-BF4A11C38467}" srcOrd="4" destOrd="0" parTransId="{791BC7EE-1633-4597-980F-3B75B1628265}" sibTransId="{0CAF620B-C0F7-4BA7-A1C6-8CB0ECF845BD}"/>
    <dgm:cxn modelId="{0BF34D10-5D1A-425A-843C-9A41C1B663B3}" type="presOf" srcId="{7894E551-85E5-4D80-A49A-4F6B738C3EE3}" destId="{723641DF-E605-48FF-B0F7-7912FDEA094B}" srcOrd="0" destOrd="0" presId="urn:microsoft.com/office/officeart/2005/8/layout/default"/>
    <dgm:cxn modelId="{51DAC913-5A3E-4A6F-ACCC-8D70097FCB3B}" srcId="{997455C5-66D1-4D76-94E3-5BDD5B8AA7CF}" destId="{B20C81D6-AC7F-444A-A03C-215D0F867E05}" srcOrd="2" destOrd="0" parTransId="{CECD5AAF-6A71-4253-B2DF-26FD3E0C984D}" sibTransId="{2E9D7211-A167-4418-B3F8-61C457C5ACD6}"/>
    <dgm:cxn modelId="{B798EE19-4422-432C-BE97-67F823A02B25}" type="presOf" srcId="{997455C5-66D1-4D76-94E3-5BDD5B8AA7CF}" destId="{FF2AEA6A-F36E-46B9-806D-407FE70A7E98}" srcOrd="0" destOrd="0" presId="urn:microsoft.com/office/officeart/2005/8/layout/default"/>
    <dgm:cxn modelId="{73D2431D-9190-4D64-97EA-2B25CAF8382D}" type="presOf" srcId="{97224C35-9FC7-4D4C-A2AD-968B61BB4183}" destId="{ADF99264-5057-4D29-9E6E-B44EC4DC7BA9}" srcOrd="0" destOrd="0" presId="urn:microsoft.com/office/officeart/2005/8/layout/default"/>
    <dgm:cxn modelId="{EF922329-4B0E-4AE3-9B3D-8C52C4316B7E}" type="presOf" srcId="{BB7C5599-AB99-4AA1-B89F-C37BE0CF9CA9}" destId="{AE2FC3F6-B559-43E2-B10F-E02F56115F3C}" srcOrd="0" destOrd="0" presId="urn:microsoft.com/office/officeart/2005/8/layout/default"/>
    <dgm:cxn modelId="{91A26760-8313-421D-B704-2CA9E81466B9}" type="presOf" srcId="{DE58FB55-2D9B-477D-9D9E-BF4A11C38467}" destId="{349E463B-76DB-4690-859D-DA30BDFAD7E9}" srcOrd="0" destOrd="0" presId="urn:microsoft.com/office/officeart/2005/8/layout/default"/>
    <dgm:cxn modelId="{AF80E76F-9B9C-442C-A5D7-DDB612A13071}" type="presOf" srcId="{860FE8F1-D30F-49F7-9E53-52D17C9689B2}" destId="{AD99B3FE-1558-41F3-8AE9-FFFA3C5D6E09}" srcOrd="0" destOrd="0" presId="urn:microsoft.com/office/officeart/2005/8/layout/default"/>
    <dgm:cxn modelId="{568C2A7B-E132-4B2C-8A99-44555C41CED5}" type="presOf" srcId="{B20C81D6-AC7F-444A-A03C-215D0F867E05}" destId="{37E8ABA6-A168-4140-901A-EA44C3485D76}" srcOrd="0" destOrd="0" presId="urn:microsoft.com/office/officeart/2005/8/layout/default"/>
    <dgm:cxn modelId="{012083B1-6EA7-42F6-9C55-FCBDE6821095}" srcId="{997455C5-66D1-4D76-94E3-5BDD5B8AA7CF}" destId="{860FE8F1-D30F-49F7-9E53-52D17C9689B2}" srcOrd="5" destOrd="0" parTransId="{92856A1E-278C-4AAC-91BB-724090853B68}" sibTransId="{F06D072E-E64D-4095-9282-C36F18B60946}"/>
    <dgm:cxn modelId="{2B15F2B7-9664-4180-B8FB-35FA14D8659E}" srcId="{997455C5-66D1-4D76-94E3-5BDD5B8AA7CF}" destId="{BB7C5599-AB99-4AA1-B89F-C37BE0CF9CA9}" srcOrd="7" destOrd="0" parTransId="{65A348EA-113B-47BC-B999-775AC8E1BE29}" sibTransId="{89F5FAC3-5D31-4E9C-B33A-E8ECDBDB0F19}"/>
    <dgm:cxn modelId="{18FA83C9-0551-4875-A25F-F325FFE1DBB7}" srcId="{997455C5-66D1-4D76-94E3-5BDD5B8AA7CF}" destId="{E58A16FB-7D55-4D52-A31E-6D353D2CF33D}" srcOrd="3" destOrd="0" parTransId="{EABEAED2-06F6-434D-B41F-EF445BD97DB0}" sibTransId="{6CD140D1-6D41-4094-ABD6-F80FA98C63C6}"/>
    <dgm:cxn modelId="{768F11CB-04F7-49EA-9BDD-F41CDA7690F1}" type="presOf" srcId="{E58A16FB-7D55-4D52-A31E-6D353D2CF33D}" destId="{A32BB200-98A7-45BE-88E9-855174CE6F9A}" srcOrd="0" destOrd="0" presId="urn:microsoft.com/office/officeart/2005/8/layout/default"/>
    <dgm:cxn modelId="{E1E515D8-DED6-45EB-B152-1659F8AAF3A1}" srcId="{997455C5-66D1-4D76-94E3-5BDD5B8AA7CF}" destId="{E12177EC-8610-4272-A87F-56F7A5572C11}" srcOrd="0" destOrd="0" parTransId="{077209E4-8320-4A3F-A336-143DB4178F3B}" sibTransId="{09341C3E-CB4D-4C39-B668-CD22DB331969}"/>
    <dgm:cxn modelId="{4FF86DE1-A446-4EFA-968D-DC8771B85ED8}" type="presOf" srcId="{E12177EC-8610-4272-A87F-56F7A5572C11}" destId="{89922673-771A-4635-80FA-A43F70C0EA11}" srcOrd="0" destOrd="0" presId="urn:microsoft.com/office/officeart/2005/8/layout/default"/>
    <dgm:cxn modelId="{C0E099E6-1216-4E95-A67F-A3A9DA66E0A0}" srcId="{997455C5-66D1-4D76-94E3-5BDD5B8AA7CF}" destId="{7894E551-85E5-4D80-A49A-4F6B738C3EE3}" srcOrd="6" destOrd="0" parTransId="{E7F0D005-9790-439C-97B4-656AA8022E36}" sibTransId="{4F665838-0AA1-4BE2-835D-363DC020296B}"/>
    <dgm:cxn modelId="{E2777FEC-4270-4CB3-8889-5A4A895C5E02}" srcId="{997455C5-66D1-4D76-94E3-5BDD5B8AA7CF}" destId="{97224C35-9FC7-4D4C-A2AD-968B61BB4183}" srcOrd="1" destOrd="0" parTransId="{5CEDA8C6-4B1E-4970-8E66-E479EF06BBAB}" sibTransId="{1CF75554-BEDD-4BD8-ABB9-08756A2C267B}"/>
    <dgm:cxn modelId="{75D188CD-2C19-4307-9248-186EA08B1A5E}" type="presParOf" srcId="{FF2AEA6A-F36E-46B9-806D-407FE70A7E98}" destId="{89922673-771A-4635-80FA-A43F70C0EA11}" srcOrd="0" destOrd="0" presId="urn:microsoft.com/office/officeart/2005/8/layout/default"/>
    <dgm:cxn modelId="{9AB28750-220C-4835-9819-C6921D330679}" type="presParOf" srcId="{FF2AEA6A-F36E-46B9-806D-407FE70A7E98}" destId="{163A0D0D-0463-4E22-9DD4-A07BA8D6695F}" srcOrd="1" destOrd="0" presId="urn:microsoft.com/office/officeart/2005/8/layout/default"/>
    <dgm:cxn modelId="{10EA2A1A-B0C5-4213-BBA7-882AB858B2E9}" type="presParOf" srcId="{FF2AEA6A-F36E-46B9-806D-407FE70A7E98}" destId="{ADF99264-5057-4D29-9E6E-B44EC4DC7BA9}" srcOrd="2" destOrd="0" presId="urn:microsoft.com/office/officeart/2005/8/layout/default"/>
    <dgm:cxn modelId="{F0B5B06A-527C-4988-8427-D48111ABA07F}" type="presParOf" srcId="{FF2AEA6A-F36E-46B9-806D-407FE70A7E98}" destId="{EFCEAC35-F9C3-48FE-9375-B909B0C81642}" srcOrd="3" destOrd="0" presId="urn:microsoft.com/office/officeart/2005/8/layout/default"/>
    <dgm:cxn modelId="{0EF47E94-8434-44AA-9F2C-9874D1D3C3D7}" type="presParOf" srcId="{FF2AEA6A-F36E-46B9-806D-407FE70A7E98}" destId="{37E8ABA6-A168-4140-901A-EA44C3485D76}" srcOrd="4" destOrd="0" presId="urn:microsoft.com/office/officeart/2005/8/layout/default"/>
    <dgm:cxn modelId="{B379694D-862B-46A9-9225-15CBF8C43A09}" type="presParOf" srcId="{FF2AEA6A-F36E-46B9-806D-407FE70A7E98}" destId="{640449B7-1409-4686-AAE4-0BB086AB1F91}" srcOrd="5" destOrd="0" presId="urn:microsoft.com/office/officeart/2005/8/layout/default"/>
    <dgm:cxn modelId="{4FED4C29-9C86-4D21-BA1E-C82FF9FC2388}" type="presParOf" srcId="{FF2AEA6A-F36E-46B9-806D-407FE70A7E98}" destId="{A32BB200-98A7-45BE-88E9-855174CE6F9A}" srcOrd="6" destOrd="0" presId="urn:microsoft.com/office/officeart/2005/8/layout/default"/>
    <dgm:cxn modelId="{7352F743-2AD3-4F6B-A822-C9DFF06F7377}" type="presParOf" srcId="{FF2AEA6A-F36E-46B9-806D-407FE70A7E98}" destId="{AED9ADE0-E9F5-4180-9255-9B0B32872B48}" srcOrd="7" destOrd="0" presId="urn:microsoft.com/office/officeart/2005/8/layout/default"/>
    <dgm:cxn modelId="{C18E95A2-2ACA-4F49-B18F-B856200AB9E3}" type="presParOf" srcId="{FF2AEA6A-F36E-46B9-806D-407FE70A7E98}" destId="{349E463B-76DB-4690-859D-DA30BDFAD7E9}" srcOrd="8" destOrd="0" presId="urn:microsoft.com/office/officeart/2005/8/layout/default"/>
    <dgm:cxn modelId="{4671DD61-803D-47A2-9476-756A7B49F5B9}" type="presParOf" srcId="{FF2AEA6A-F36E-46B9-806D-407FE70A7E98}" destId="{0510BDB0-1502-4CB0-A42C-CD07AEE0AAE1}" srcOrd="9" destOrd="0" presId="urn:microsoft.com/office/officeart/2005/8/layout/default"/>
    <dgm:cxn modelId="{B16C6E0C-2E3D-42AA-BB47-5557B3172EEF}" type="presParOf" srcId="{FF2AEA6A-F36E-46B9-806D-407FE70A7E98}" destId="{AD99B3FE-1558-41F3-8AE9-FFFA3C5D6E09}" srcOrd="10" destOrd="0" presId="urn:microsoft.com/office/officeart/2005/8/layout/default"/>
    <dgm:cxn modelId="{966450FB-1C3D-456D-83D9-A8A83F057231}" type="presParOf" srcId="{FF2AEA6A-F36E-46B9-806D-407FE70A7E98}" destId="{72598418-BCF1-41B0-AF7A-B77D69D8A018}" srcOrd="11" destOrd="0" presId="urn:microsoft.com/office/officeart/2005/8/layout/default"/>
    <dgm:cxn modelId="{39C87EFF-77F5-4393-9FD4-9CD360F1AA3F}" type="presParOf" srcId="{FF2AEA6A-F36E-46B9-806D-407FE70A7E98}" destId="{723641DF-E605-48FF-B0F7-7912FDEA094B}" srcOrd="12" destOrd="0" presId="urn:microsoft.com/office/officeart/2005/8/layout/default"/>
    <dgm:cxn modelId="{BEF483F7-0393-4AF7-ABC0-8C3D043210BC}" type="presParOf" srcId="{FF2AEA6A-F36E-46B9-806D-407FE70A7E98}" destId="{1F624A68-C57E-4F05-A67F-E47F576F486E}" srcOrd="13" destOrd="0" presId="urn:microsoft.com/office/officeart/2005/8/layout/default"/>
    <dgm:cxn modelId="{F47EB652-AB65-47CE-A42C-15CDDE3F3025}" type="presParOf" srcId="{FF2AEA6A-F36E-46B9-806D-407FE70A7E98}" destId="{AE2FC3F6-B559-43E2-B10F-E02F56115F3C}"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7AFD8C-7B13-4CF1-BE63-A882AC0A9F3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C95F28C2-9F56-452C-9F9B-4E154E68D22F}">
      <dgm:prSet/>
      <dgm:spPr/>
      <dgm:t>
        <a:bodyPr/>
        <a:lstStyle/>
        <a:p>
          <a:r>
            <a:rPr lang="en-US"/>
            <a:t>Built on solid and wide-ranging research (or needs assessment)</a:t>
          </a:r>
        </a:p>
      </dgm:t>
    </dgm:pt>
    <dgm:pt modelId="{274E32D6-C9B4-4FD5-BA01-7B1EFC8CEB48}" type="parTrans" cxnId="{0E6BBE83-A1C5-440F-AADD-9274EA2BDE81}">
      <dgm:prSet/>
      <dgm:spPr/>
      <dgm:t>
        <a:bodyPr/>
        <a:lstStyle/>
        <a:p>
          <a:endParaRPr lang="en-US"/>
        </a:p>
      </dgm:t>
    </dgm:pt>
    <dgm:pt modelId="{D5AE696F-B0C4-4204-B5FA-B9BA26F4ED4B}" type="sibTrans" cxnId="{0E6BBE83-A1C5-440F-AADD-9274EA2BDE81}">
      <dgm:prSet/>
      <dgm:spPr/>
      <dgm:t>
        <a:bodyPr/>
        <a:lstStyle/>
        <a:p>
          <a:endParaRPr lang="en-US"/>
        </a:p>
      </dgm:t>
    </dgm:pt>
    <dgm:pt modelId="{A71BE8E1-0DB8-4645-8C1E-EC94211B7E38}">
      <dgm:prSet/>
      <dgm:spPr/>
      <dgm:t>
        <a:bodyPr/>
        <a:lstStyle/>
        <a:p>
          <a:r>
            <a:rPr lang="en-US"/>
            <a:t>Targeted and relevant design and delivery</a:t>
          </a:r>
        </a:p>
      </dgm:t>
    </dgm:pt>
    <dgm:pt modelId="{A19C2C3F-4971-4D69-A0A3-A8544F25F126}" type="parTrans" cxnId="{2E2437A0-A5A2-4819-83FC-21B88C0F94A2}">
      <dgm:prSet/>
      <dgm:spPr/>
      <dgm:t>
        <a:bodyPr/>
        <a:lstStyle/>
        <a:p>
          <a:endParaRPr lang="en-US"/>
        </a:p>
      </dgm:t>
    </dgm:pt>
    <dgm:pt modelId="{8DF95813-8701-47BE-9C7B-7CDA0186DAD0}" type="sibTrans" cxnId="{2E2437A0-A5A2-4819-83FC-21B88C0F94A2}">
      <dgm:prSet/>
      <dgm:spPr/>
      <dgm:t>
        <a:bodyPr/>
        <a:lstStyle/>
        <a:p>
          <a:endParaRPr lang="en-US"/>
        </a:p>
      </dgm:t>
    </dgm:pt>
    <dgm:pt modelId="{E099DFE7-C5AB-48AA-BE07-1518F1E03481}">
      <dgm:prSet/>
      <dgm:spPr/>
      <dgm:t>
        <a:bodyPr/>
        <a:lstStyle/>
        <a:p>
          <a:r>
            <a:rPr lang="en-US"/>
            <a:t>Accessibility of content and delivery</a:t>
          </a:r>
        </a:p>
      </dgm:t>
    </dgm:pt>
    <dgm:pt modelId="{12E7D18C-93D6-4956-8BCC-AD530A4E3442}" type="parTrans" cxnId="{AED8214A-E03C-44F6-96C1-2F76B28D5831}">
      <dgm:prSet/>
      <dgm:spPr/>
      <dgm:t>
        <a:bodyPr/>
        <a:lstStyle/>
        <a:p>
          <a:endParaRPr lang="en-US"/>
        </a:p>
      </dgm:t>
    </dgm:pt>
    <dgm:pt modelId="{DD586D4E-38E3-4F6C-B58E-CD933A704BA4}" type="sibTrans" cxnId="{AED8214A-E03C-44F6-96C1-2F76B28D5831}">
      <dgm:prSet/>
      <dgm:spPr/>
      <dgm:t>
        <a:bodyPr/>
        <a:lstStyle/>
        <a:p>
          <a:endParaRPr lang="en-US"/>
        </a:p>
      </dgm:t>
    </dgm:pt>
    <dgm:pt modelId="{A4FDAEDA-1CE5-416C-A1FD-064CBABF46AF}">
      <dgm:prSet/>
      <dgm:spPr/>
      <dgm:t>
        <a:bodyPr/>
        <a:lstStyle/>
        <a:p>
          <a:r>
            <a:rPr lang="en-US"/>
            <a:t>Timely interventions (“teachable moments”)</a:t>
          </a:r>
        </a:p>
      </dgm:t>
    </dgm:pt>
    <dgm:pt modelId="{E9B8F4F8-98D4-4F5B-867E-50119C5372E2}" type="parTrans" cxnId="{A70A176D-3943-412C-AF19-0BFE155EB3A3}">
      <dgm:prSet/>
      <dgm:spPr/>
      <dgm:t>
        <a:bodyPr/>
        <a:lstStyle/>
        <a:p>
          <a:endParaRPr lang="en-US"/>
        </a:p>
      </dgm:t>
    </dgm:pt>
    <dgm:pt modelId="{8CFCE459-AB80-4FB9-A81E-750E8E0087FA}" type="sibTrans" cxnId="{A70A176D-3943-412C-AF19-0BFE155EB3A3}">
      <dgm:prSet/>
      <dgm:spPr/>
      <dgm:t>
        <a:bodyPr/>
        <a:lstStyle/>
        <a:p>
          <a:endParaRPr lang="en-US"/>
        </a:p>
      </dgm:t>
    </dgm:pt>
    <dgm:pt modelId="{23D21BA3-30B8-4CEF-9648-CA4BBB544EB7}">
      <dgm:prSet/>
      <dgm:spPr/>
      <dgm:t>
        <a:bodyPr/>
        <a:lstStyle/>
        <a:p>
          <a:r>
            <a:rPr lang="en-US"/>
            <a:t>Engaging format and interactive delivery (dialogue, media, games,  mobile tech, etc.)</a:t>
          </a:r>
        </a:p>
      </dgm:t>
    </dgm:pt>
    <dgm:pt modelId="{33751A27-536D-4B47-8E4E-749BC31C6D14}" type="parTrans" cxnId="{995D0D91-7526-4547-ACD8-2EB30431F5A8}">
      <dgm:prSet/>
      <dgm:spPr/>
      <dgm:t>
        <a:bodyPr/>
        <a:lstStyle/>
        <a:p>
          <a:endParaRPr lang="en-US"/>
        </a:p>
      </dgm:t>
    </dgm:pt>
    <dgm:pt modelId="{2A507923-D630-48F6-88C8-1936D52754CD}" type="sibTrans" cxnId="{995D0D91-7526-4547-ACD8-2EB30431F5A8}">
      <dgm:prSet/>
      <dgm:spPr/>
      <dgm:t>
        <a:bodyPr/>
        <a:lstStyle/>
        <a:p>
          <a:endParaRPr lang="en-US"/>
        </a:p>
      </dgm:t>
    </dgm:pt>
    <dgm:pt modelId="{8A823574-1161-4102-8A73-92395C8D2104}">
      <dgm:prSet/>
      <dgm:spPr/>
      <dgm:t>
        <a:bodyPr/>
        <a:lstStyle/>
        <a:p>
          <a:r>
            <a:rPr lang="en-US"/>
            <a:t>Leverage existing social networks</a:t>
          </a:r>
        </a:p>
      </dgm:t>
    </dgm:pt>
    <dgm:pt modelId="{60F6ADFC-2BAC-445D-AB7F-854C156F4F46}" type="parTrans" cxnId="{31401480-5A2B-453D-ACBC-F5C1D8FBB909}">
      <dgm:prSet/>
      <dgm:spPr/>
      <dgm:t>
        <a:bodyPr/>
        <a:lstStyle/>
        <a:p>
          <a:endParaRPr lang="en-US"/>
        </a:p>
      </dgm:t>
    </dgm:pt>
    <dgm:pt modelId="{9EAE1695-32B1-4C6B-95AC-6D134DDCB562}" type="sibTrans" cxnId="{31401480-5A2B-453D-ACBC-F5C1D8FBB909}">
      <dgm:prSet/>
      <dgm:spPr/>
      <dgm:t>
        <a:bodyPr/>
        <a:lstStyle/>
        <a:p>
          <a:endParaRPr lang="en-US"/>
        </a:p>
      </dgm:t>
    </dgm:pt>
    <dgm:pt modelId="{3C7E901A-4935-4B6A-AAFE-3876E48D91D8}">
      <dgm:prSet/>
      <dgm:spPr/>
      <dgm:t>
        <a:bodyPr/>
        <a:lstStyle/>
        <a:p>
          <a:r>
            <a:rPr lang="en-US"/>
            <a:t>Provide unbiased information on services (not simply “marketing”)</a:t>
          </a:r>
        </a:p>
      </dgm:t>
    </dgm:pt>
    <dgm:pt modelId="{01DB4F68-6F37-4B45-8CC1-88E036FCA44E}" type="parTrans" cxnId="{28B94868-47D7-49EC-B520-E51F396AA027}">
      <dgm:prSet/>
      <dgm:spPr/>
      <dgm:t>
        <a:bodyPr/>
        <a:lstStyle/>
        <a:p>
          <a:endParaRPr lang="en-US"/>
        </a:p>
      </dgm:t>
    </dgm:pt>
    <dgm:pt modelId="{D492B0DD-B0DD-4D6A-9C65-43953DEE0C9D}" type="sibTrans" cxnId="{28B94868-47D7-49EC-B520-E51F396AA027}">
      <dgm:prSet/>
      <dgm:spPr/>
      <dgm:t>
        <a:bodyPr/>
        <a:lstStyle/>
        <a:p>
          <a:endParaRPr lang="en-US"/>
        </a:p>
      </dgm:t>
    </dgm:pt>
    <dgm:pt modelId="{125DD0E0-074F-4FD9-88E6-DCFF773958A1}">
      <dgm:prSet/>
      <dgm:spPr/>
      <dgm:t>
        <a:bodyPr/>
        <a:lstStyle/>
        <a:p>
          <a:r>
            <a:rPr lang="en-US"/>
            <a:t>Provide opportunities for “learning by doing”</a:t>
          </a:r>
        </a:p>
      </dgm:t>
    </dgm:pt>
    <dgm:pt modelId="{34A956C8-1484-4392-8BDE-5B6C7B915B5D}" type="parTrans" cxnId="{04763DF7-5975-4C88-89AA-30299DC69688}">
      <dgm:prSet/>
      <dgm:spPr/>
      <dgm:t>
        <a:bodyPr/>
        <a:lstStyle/>
        <a:p>
          <a:endParaRPr lang="en-US"/>
        </a:p>
      </dgm:t>
    </dgm:pt>
    <dgm:pt modelId="{57DA5586-5B13-47CA-95B0-7C4CB24F966C}" type="sibTrans" cxnId="{04763DF7-5975-4C88-89AA-30299DC69688}">
      <dgm:prSet/>
      <dgm:spPr/>
      <dgm:t>
        <a:bodyPr/>
        <a:lstStyle/>
        <a:p>
          <a:endParaRPr lang="en-US"/>
        </a:p>
      </dgm:t>
    </dgm:pt>
    <dgm:pt modelId="{B60F6335-6C6C-4CFF-9B3D-2A4CC97BB74C}">
      <dgm:prSet/>
      <dgm:spPr/>
      <dgm:t>
        <a:bodyPr/>
        <a:lstStyle/>
        <a:p>
          <a:r>
            <a:rPr lang="en-US"/>
            <a:t>Incorporate nudges and reinforcement – not just a “one-off”</a:t>
          </a:r>
        </a:p>
      </dgm:t>
    </dgm:pt>
    <dgm:pt modelId="{D9825E00-1F00-49FA-854B-A6EB727A9269}" type="parTrans" cxnId="{16986468-A1D9-455A-8BDC-40214F81289A}">
      <dgm:prSet/>
      <dgm:spPr/>
      <dgm:t>
        <a:bodyPr/>
        <a:lstStyle/>
        <a:p>
          <a:endParaRPr lang="en-US"/>
        </a:p>
      </dgm:t>
    </dgm:pt>
    <dgm:pt modelId="{50A22783-72A0-42FC-879F-1314476375D7}" type="sibTrans" cxnId="{16986468-A1D9-455A-8BDC-40214F81289A}">
      <dgm:prSet/>
      <dgm:spPr/>
      <dgm:t>
        <a:bodyPr/>
        <a:lstStyle/>
        <a:p>
          <a:endParaRPr lang="en-US"/>
        </a:p>
      </dgm:t>
    </dgm:pt>
    <dgm:pt modelId="{66830B74-8525-4435-B479-C1708F5755EE}">
      <dgm:prSet/>
      <dgm:spPr/>
      <dgm:t>
        <a:bodyPr/>
        <a:lstStyle/>
        <a:p>
          <a:r>
            <a:rPr lang="en-US"/>
            <a:t>Cost-effective and scalable</a:t>
          </a:r>
        </a:p>
      </dgm:t>
    </dgm:pt>
    <dgm:pt modelId="{9EE485A5-F4EB-47B4-824D-C69BCFC4A2DB}" type="parTrans" cxnId="{AF038154-2A98-473C-90D9-92987C38A1B8}">
      <dgm:prSet/>
      <dgm:spPr/>
      <dgm:t>
        <a:bodyPr/>
        <a:lstStyle/>
        <a:p>
          <a:endParaRPr lang="en-US"/>
        </a:p>
      </dgm:t>
    </dgm:pt>
    <dgm:pt modelId="{698C2965-4905-4F01-9B02-34B8048DCD29}" type="sibTrans" cxnId="{AF038154-2A98-473C-90D9-92987C38A1B8}">
      <dgm:prSet/>
      <dgm:spPr/>
      <dgm:t>
        <a:bodyPr/>
        <a:lstStyle/>
        <a:p>
          <a:endParaRPr lang="en-US"/>
        </a:p>
      </dgm:t>
    </dgm:pt>
    <dgm:pt modelId="{F7441720-6969-41AA-83C9-7705C6075691}">
      <dgm:prSet/>
      <dgm:spPr/>
      <dgm:t>
        <a:bodyPr/>
        <a:lstStyle/>
        <a:p>
          <a:r>
            <a:rPr lang="en-US"/>
            <a:t>Builds in monitoring to ensure quality</a:t>
          </a:r>
        </a:p>
      </dgm:t>
    </dgm:pt>
    <dgm:pt modelId="{2B1FD11C-069E-41F8-A367-D61819A8F0B2}" type="parTrans" cxnId="{9E702E73-B535-4BC0-97C8-E305EFDB2614}">
      <dgm:prSet/>
      <dgm:spPr/>
      <dgm:t>
        <a:bodyPr/>
        <a:lstStyle/>
        <a:p>
          <a:endParaRPr lang="en-US"/>
        </a:p>
      </dgm:t>
    </dgm:pt>
    <dgm:pt modelId="{F1173FD7-12D8-4317-880B-A61E4F72C6D8}" type="sibTrans" cxnId="{9E702E73-B535-4BC0-97C8-E305EFDB2614}">
      <dgm:prSet/>
      <dgm:spPr/>
      <dgm:t>
        <a:bodyPr/>
        <a:lstStyle/>
        <a:p>
          <a:endParaRPr lang="en-US"/>
        </a:p>
      </dgm:t>
    </dgm:pt>
    <dgm:pt modelId="{68FFE28E-FC7A-4280-B77B-CF096BE1A605}" type="pres">
      <dgm:prSet presAssocID="{027AFD8C-7B13-4CF1-BE63-A882AC0A9F39}" presName="diagram" presStyleCnt="0">
        <dgm:presLayoutVars>
          <dgm:dir/>
          <dgm:resizeHandles val="exact"/>
        </dgm:presLayoutVars>
      </dgm:prSet>
      <dgm:spPr/>
    </dgm:pt>
    <dgm:pt modelId="{C8D553FE-DBBF-452C-BC9A-EC53C31183CC}" type="pres">
      <dgm:prSet presAssocID="{C95F28C2-9F56-452C-9F9B-4E154E68D22F}" presName="node" presStyleLbl="node1" presStyleIdx="0" presStyleCnt="11">
        <dgm:presLayoutVars>
          <dgm:bulletEnabled val="1"/>
        </dgm:presLayoutVars>
      </dgm:prSet>
      <dgm:spPr/>
    </dgm:pt>
    <dgm:pt modelId="{66BB3A34-5407-47FF-BC55-A161D578B3AE}" type="pres">
      <dgm:prSet presAssocID="{D5AE696F-B0C4-4204-B5FA-B9BA26F4ED4B}" presName="sibTrans" presStyleCnt="0"/>
      <dgm:spPr/>
    </dgm:pt>
    <dgm:pt modelId="{D7C0C731-9A7C-4AAA-9D59-9F55C5DBD648}" type="pres">
      <dgm:prSet presAssocID="{A71BE8E1-0DB8-4645-8C1E-EC94211B7E38}" presName="node" presStyleLbl="node1" presStyleIdx="1" presStyleCnt="11">
        <dgm:presLayoutVars>
          <dgm:bulletEnabled val="1"/>
        </dgm:presLayoutVars>
      </dgm:prSet>
      <dgm:spPr/>
    </dgm:pt>
    <dgm:pt modelId="{EF07DE55-CB08-4994-9DD2-61F6B711CA10}" type="pres">
      <dgm:prSet presAssocID="{8DF95813-8701-47BE-9C7B-7CDA0186DAD0}" presName="sibTrans" presStyleCnt="0"/>
      <dgm:spPr/>
    </dgm:pt>
    <dgm:pt modelId="{206AE039-1A9B-40EC-B4DF-496DEAD6CEF4}" type="pres">
      <dgm:prSet presAssocID="{E099DFE7-C5AB-48AA-BE07-1518F1E03481}" presName="node" presStyleLbl="node1" presStyleIdx="2" presStyleCnt="11">
        <dgm:presLayoutVars>
          <dgm:bulletEnabled val="1"/>
        </dgm:presLayoutVars>
      </dgm:prSet>
      <dgm:spPr/>
    </dgm:pt>
    <dgm:pt modelId="{E9B0475B-A8A3-4F00-BD96-AF8541DD0368}" type="pres">
      <dgm:prSet presAssocID="{DD586D4E-38E3-4F6C-B58E-CD933A704BA4}" presName="sibTrans" presStyleCnt="0"/>
      <dgm:spPr/>
    </dgm:pt>
    <dgm:pt modelId="{CC73AF14-6D69-4259-A938-E98CD9FDD2FE}" type="pres">
      <dgm:prSet presAssocID="{A4FDAEDA-1CE5-416C-A1FD-064CBABF46AF}" presName="node" presStyleLbl="node1" presStyleIdx="3" presStyleCnt="11">
        <dgm:presLayoutVars>
          <dgm:bulletEnabled val="1"/>
        </dgm:presLayoutVars>
      </dgm:prSet>
      <dgm:spPr/>
    </dgm:pt>
    <dgm:pt modelId="{FDA5E47F-1949-4BC9-B9D9-2AC15CB94C0E}" type="pres">
      <dgm:prSet presAssocID="{8CFCE459-AB80-4FB9-A81E-750E8E0087FA}" presName="sibTrans" presStyleCnt="0"/>
      <dgm:spPr/>
    </dgm:pt>
    <dgm:pt modelId="{EE1EBDB9-2911-4B60-B307-4CA918667052}" type="pres">
      <dgm:prSet presAssocID="{23D21BA3-30B8-4CEF-9648-CA4BBB544EB7}" presName="node" presStyleLbl="node1" presStyleIdx="4" presStyleCnt="11">
        <dgm:presLayoutVars>
          <dgm:bulletEnabled val="1"/>
        </dgm:presLayoutVars>
      </dgm:prSet>
      <dgm:spPr/>
    </dgm:pt>
    <dgm:pt modelId="{67349BA9-C7A2-4200-8CE0-070AD5CEBA89}" type="pres">
      <dgm:prSet presAssocID="{2A507923-D630-48F6-88C8-1936D52754CD}" presName="sibTrans" presStyleCnt="0"/>
      <dgm:spPr/>
    </dgm:pt>
    <dgm:pt modelId="{7EC1CBA7-5456-4684-BF66-0DAA502CFE06}" type="pres">
      <dgm:prSet presAssocID="{8A823574-1161-4102-8A73-92395C8D2104}" presName="node" presStyleLbl="node1" presStyleIdx="5" presStyleCnt="11">
        <dgm:presLayoutVars>
          <dgm:bulletEnabled val="1"/>
        </dgm:presLayoutVars>
      </dgm:prSet>
      <dgm:spPr/>
    </dgm:pt>
    <dgm:pt modelId="{981B4801-AA56-41A6-871E-CBF1B19E28F9}" type="pres">
      <dgm:prSet presAssocID="{9EAE1695-32B1-4C6B-95AC-6D134DDCB562}" presName="sibTrans" presStyleCnt="0"/>
      <dgm:spPr/>
    </dgm:pt>
    <dgm:pt modelId="{656E5349-DDAC-4D21-8026-1E269FEC273B}" type="pres">
      <dgm:prSet presAssocID="{3C7E901A-4935-4B6A-AAFE-3876E48D91D8}" presName="node" presStyleLbl="node1" presStyleIdx="6" presStyleCnt="11">
        <dgm:presLayoutVars>
          <dgm:bulletEnabled val="1"/>
        </dgm:presLayoutVars>
      </dgm:prSet>
      <dgm:spPr/>
    </dgm:pt>
    <dgm:pt modelId="{96083C43-3149-43F8-9961-228A8160BB34}" type="pres">
      <dgm:prSet presAssocID="{D492B0DD-B0DD-4D6A-9C65-43953DEE0C9D}" presName="sibTrans" presStyleCnt="0"/>
      <dgm:spPr/>
    </dgm:pt>
    <dgm:pt modelId="{F9F5AC89-706F-4949-A312-817C89AAAE3E}" type="pres">
      <dgm:prSet presAssocID="{125DD0E0-074F-4FD9-88E6-DCFF773958A1}" presName="node" presStyleLbl="node1" presStyleIdx="7" presStyleCnt="11">
        <dgm:presLayoutVars>
          <dgm:bulletEnabled val="1"/>
        </dgm:presLayoutVars>
      </dgm:prSet>
      <dgm:spPr/>
    </dgm:pt>
    <dgm:pt modelId="{DC03F5D2-4955-4FDD-9234-58E9ADB77889}" type="pres">
      <dgm:prSet presAssocID="{57DA5586-5B13-47CA-95B0-7C4CB24F966C}" presName="sibTrans" presStyleCnt="0"/>
      <dgm:spPr/>
    </dgm:pt>
    <dgm:pt modelId="{9DCE8A68-B778-43A2-B9B2-4DE16E2CB7DE}" type="pres">
      <dgm:prSet presAssocID="{B60F6335-6C6C-4CFF-9B3D-2A4CC97BB74C}" presName="node" presStyleLbl="node1" presStyleIdx="8" presStyleCnt="11">
        <dgm:presLayoutVars>
          <dgm:bulletEnabled val="1"/>
        </dgm:presLayoutVars>
      </dgm:prSet>
      <dgm:spPr/>
    </dgm:pt>
    <dgm:pt modelId="{A2EB145A-DEC3-4F5A-B91A-36E445250B1F}" type="pres">
      <dgm:prSet presAssocID="{50A22783-72A0-42FC-879F-1314476375D7}" presName="sibTrans" presStyleCnt="0"/>
      <dgm:spPr/>
    </dgm:pt>
    <dgm:pt modelId="{8E10335C-9EE9-455D-83C7-5A0ED112ED16}" type="pres">
      <dgm:prSet presAssocID="{66830B74-8525-4435-B479-C1708F5755EE}" presName="node" presStyleLbl="node1" presStyleIdx="9" presStyleCnt="11">
        <dgm:presLayoutVars>
          <dgm:bulletEnabled val="1"/>
        </dgm:presLayoutVars>
      </dgm:prSet>
      <dgm:spPr/>
    </dgm:pt>
    <dgm:pt modelId="{09E71635-0118-47CA-951E-920810A86C34}" type="pres">
      <dgm:prSet presAssocID="{698C2965-4905-4F01-9B02-34B8048DCD29}" presName="sibTrans" presStyleCnt="0"/>
      <dgm:spPr/>
    </dgm:pt>
    <dgm:pt modelId="{A7DFD17A-9A19-48AC-8844-B812B85F94EE}" type="pres">
      <dgm:prSet presAssocID="{F7441720-6969-41AA-83C9-7705C6075691}" presName="node" presStyleLbl="node1" presStyleIdx="10" presStyleCnt="11">
        <dgm:presLayoutVars>
          <dgm:bulletEnabled val="1"/>
        </dgm:presLayoutVars>
      </dgm:prSet>
      <dgm:spPr/>
    </dgm:pt>
  </dgm:ptLst>
  <dgm:cxnLst>
    <dgm:cxn modelId="{556A290C-F7FA-49CE-8984-663BE9A79282}" type="presOf" srcId="{E099DFE7-C5AB-48AA-BE07-1518F1E03481}" destId="{206AE039-1A9B-40EC-B4DF-496DEAD6CEF4}" srcOrd="0" destOrd="0" presId="urn:microsoft.com/office/officeart/2005/8/layout/default"/>
    <dgm:cxn modelId="{835B970C-B0C5-4819-9B36-EC1D18F8E46D}" type="presOf" srcId="{027AFD8C-7B13-4CF1-BE63-A882AC0A9F39}" destId="{68FFE28E-FC7A-4280-B77B-CF096BE1A605}" srcOrd="0" destOrd="0" presId="urn:microsoft.com/office/officeart/2005/8/layout/default"/>
    <dgm:cxn modelId="{D89D9618-4F74-4390-92CA-10AC69342F59}" type="presOf" srcId="{8A823574-1161-4102-8A73-92395C8D2104}" destId="{7EC1CBA7-5456-4684-BF66-0DAA502CFE06}" srcOrd="0" destOrd="0" presId="urn:microsoft.com/office/officeart/2005/8/layout/default"/>
    <dgm:cxn modelId="{EC17C73E-CE0F-4D4B-8872-B3124C833BCC}" type="presOf" srcId="{125DD0E0-074F-4FD9-88E6-DCFF773958A1}" destId="{F9F5AC89-706F-4949-A312-817C89AAAE3E}" srcOrd="0" destOrd="0" presId="urn:microsoft.com/office/officeart/2005/8/layout/default"/>
    <dgm:cxn modelId="{CF6E3C5C-F4D0-4F1D-B7E8-B3C5939D1085}" type="presOf" srcId="{B60F6335-6C6C-4CFF-9B3D-2A4CC97BB74C}" destId="{9DCE8A68-B778-43A2-B9B2-4DE16E2CB7DE}" srcOrd="0" destOrd="0" presId="urn:microsoft.com/office/officeart/2005/8/layout/default"/>
    <dgm:cxn modelId="{9B87645C-1E21-4537-8EC4-316CEF9D68B5}" type="presOf" srcId="{3C7E901A-4935-4B6A-AAFE-3876E48D91D8}" destId="{656E5349-DDAC-4D21-8026-1E269FEC273B}" srcOrd="0" destOrd="0" presId="urn:microsoft.com/office/officeart/2005/8/layout/default"/>
    <dgm:cxn modelId="{16986468-A1D9-455A-8BDC-40214F81289A}" srcId="{027AFD8C-7B13-4CF1-BE63-A882AC0A9F39}" destId="{B60F6335-6C6C-4CFF-9B3D-2A4CC97BB74C}" srcOrd="8" destOrd="0" parTransId="{D9825E00-1F00-49FA-854B-A6EB727A9269}" sibTransId="{50A22783-72A0-42FC-879F-1314476375D7}"/>
    <dgm:cxn modelId="{28B94868-47D7-49EC-B520-E51F396AA027}" srcId="{027AFD8C-7B13-4CF1-BE63-A882AC0A9F39}" destId="{3C7E901A-4935-4B6A-AAFE-3876E48D91D8}" srcOrd="6" destOrd="0" parTransId="{01DB4F68-6F37-4B45-8CC1-88E036FCA44E}" sibTransId="{D492B0DD-B0DD-4D6A-9C65-43953DEE0C9D}"/>
    <dgm:cxn modelId="{AED8214A-E03C-44F6-96C1-2F76B28D5831}" srcId="{027AFD8C-7B13-4CF1-BE63-A882AC0A9F39}" destId="{E099DFE7-C5AB-48AA-BE07-1518F1E03481}" srcOrd="2" destOrd="0" parTransId="{12E7D18C-93D6-4956-8BCC-AD530A4E3442}" sibTransId="{DD586D4E-38E3-4F6C-B58E-CD933A704BA4}"/>
    <dgm:cxn modelId="{A70A176D-3943-412C-AF19-0BFE155EB3A3}" srcId="{027AFD8C-7B13-4CF1-BE63-A882AC0A9F39}" destId="{A4FDAEDA-1CE5-416C-A1FD-064CBABF46AF}" srcOrd="3" destOrd="0" parTransId="{E9B8F4F8-98D4-4F5B-867E-50119C5372E2}" sibTransId="{8CFCE459-AB80-4FB9-A81E-750E8E0087FA}"/>
    <dgm:cxn modelId="{1C868C72-607F-4CA0-813D-39BBE7532D7A}" type="presOf" srcId="{F7441720-6969-41AA-83C9-7705C6075691}" destId="{A7DFD17A-9A19-48AC-8844-B812B85F94EE}" srcOrd="0" destOrd="0" presId="urn:microsoft.com/office/officeart/2005/8/layout/default"/>
    <dgm:cxn modelId="{9E702E73-B535-4BC0-97C8-E305EFDB2614}" srcId="{027AFD8C-7B13-4CF1-BE63-A882AC0A9F39}" destId="{F7441720-6969-41AA-83C9-7705C6075691}" srcOrd="10" destOrd="0" parTransId="{2B1FD11C-069E-41F8-A367-D61819A8F0B2}" sibTransId="{F1173FD7-12D8-4317-880B-A61E4F72C6D8}"/>
    <dgm:cxn modelId="{AF038154-2A98-473C-90D9-92987C38A1B8}" srcId="{027AFD8C-7B13-4CF1-BE63-A882AC0A9F39}" destId="{66830B74-8525-4435-B479-C1708F5755EE}" srcOrd="9" destOrd="0" parTransId="{9EE485A5-F4EB-47B4-824D-C69BCFC4A2DB}" sibTransId="{698C2965-4905-4F01-9B02-34B8048DCD29}"/>
    <dgm:cxn modelId="{31401480-5A2B-453D-ACBC-F5C1D8FBB909}" srcId="{027AFD8C-7B13-4CF1-BE63-A882AC0A9F39}" destId="{8A823574-1161-4102-8A73-92395C8D2104}" srcOrd="5" destOrd="0" parTransId="{60F6ADFC-2BAC-445D-AB7F-854C156F4F46}" sibTransId="{9EAE1695-32B1-4C6B-95AC-6D134DDCB562}"/>
    <dgm:cxn modelId="{0E6BBE83-A1C5-440F-AADD-9274EA2BDE81}" srcId="{027AFD8C-7B13-4CF1-BE63-A882AC0A9F39}" destId="{C95F28C2-9F56-452C-9F9B-4E154E68D22F}" srcOrd="0" destOrd="0" parTransId="{274E32D6-C9B4-4FD5-BA01-7B1EFC8CEB48}" sibTransId="{D5AE696F-B0C4-4204-B5FA-B9BA26F4ED4B}"/>
    <dgm:cxn modelId="{995D0D91-7526-4547-ACD8-2EB30431F5A8}" srcId="{027AFD8C-7B13-4CF1-BE63-A882AC0A9F39}" destId="{23D21BA3-30B8-4CEF-9648-CA4BBB544EB7}" srcOrd="4" destOrd="0" parTransId="{33751A27-536D-4B47-8E4E-749BC31C6D14}" sibTransId="{2A507923-D630-48F6-88C8-1936D52754CD}"/>
    <dgm:cxn modelId="{2E2437A0-A5A2-4819-83FC-21B88C0F94A2}" srcId="{027AFD8C-7B13-4CF1-BE63-A882AC0A9F39}" destId="{A71BE8E1-0DB8-4645-8C1E-EC94211B7E38}" srcOrd="1" destOrd="0" parTransId="{A19C2C3F-4971-4D69-A0A3-A8544F25F126}" sibTransId="{8DF95813-8701-47BE-9C7B-7CDA0186DAD0}"/>
    <dgm:cxn modelId="{AA3E15B1-8B96-490E-8AE7-1BB1814BA9BE}" type="presOf" srcId="{23D21BA3-30B8-4CEF-9648-CA4BBB544EB7}" destId="{EE1EBDB9-2911-4B60-B307-4CA918667052}" srcOrd="0" destOrd="0" presId="urn:microsoft.com/office/officeart/2005/8/layout/default"/>
    <dgm:cxn modelId="{65D6AFCC-57D7-4146-AB47-FC39A2B1F539}" type="presOf" srcId="{C95F28C2-9F56-452C-9F9B-4E154E68D22F}" destId="{C8D553FE-DBBF-452C-BC9A-EC53C31183CC}" srcOrd="0" destOrd="0" presId="urn:microsoft.com/office/officeart/2005/8/layout/default"/>
    <dgm:cxn modelId="{9C321FD9-CA9E-4023-A42A-D0EF277EE1A2}" type="presOf" srcId="{A71BE8E1-0DB8-4645-8C1E-EC94211B7E38}" destId="{D7C0C731-9A7C-4AAA-9D59-9F55C5DBD648}" srcOrd="0" destOrd="0" presId="urn:microsoft.com/office/officeart/2005/8/layout/default"/>
    <dgm:cxn modelId="{2A9342E4-6ABA-4C2D-BE16-6ECD3FDB5730}" type="presOf" srcId="{A4FDAEDA-1CE5-416C-A1FD-064CBABF46AF}" destId="{CC73AF14-6D69-4259-A938-E98CD9FDD2FE}" srcOrd="0" destOrd="0" presId="urn:microsoft.com/office/officeart/2005/8/layout/default"/>
    <dgm:cxn modelId="{04763DF7-5975-4C88-89AA-30299DC69688}" srcId="{027AFD8C-7B13-4CF1-BE63-A882AC0A9F39}" destId="{125DD0E0-074F-4FD9-88E6-DCFF773958A1}" srcOrd="7" destOrd="0" parTransId="{34A956C8-1484-4392-8BDE-5B6C7B915B5D}" sibTransId="{57DA5586-5B13-47CA-95B0-7C4CB24F966C}"/>
    <dgm:cxn modelId="{8176F6FB-8E67-4251-909E-68ED7556AAC3}" type="presOf" srcId="{66830B74-8525-4435-B479-C1708F5755EE}" destId="{8E10335C-9EE9-455D-83C7-5A0ED112ED16}" srcOrd="0" destOrd="0" presId="urn:microsoft.com/office/officeart/2005/8/layout/default"/>
    <dgm:cxn modelId="{2AD31996-F09F-4F25-902A-FB835DCC3DDC}" type="presParOf" srcId="{68FFE28E-FC7A-4280-B77B-CF096BE1A605}" destId="{C8D553FE-DBBF-452C-BC9A-EC53C31183CC}" srcOrd="0" destOrd="0" presId="urn:microsoft.com/office/officeart/2005/8/layout/default"/>
    <dgm:cxn modelId="{EA851E7F-3464-4986-8E5C-8A6F45A420D7}" type="presParOf" srcId="{68FFE28E-FC7A-4280-B77B-CF096BE1A605}" destId="{66BB3A34-5407-47FF-BC55-A161D578B3AE}" srcOrd="1" destOrd="0" presId="urn:microsoft.com/office/officeart/2005/8/layout/default"/>
    <dgm:cxn modelId="{A0591D92-9E40-42ED-8CEA-6E56E44AF5AD}" type="presParOf" srcId="{68FFE28E-FC7A-4280-B77B-CF096BE1A605}" destId="{D7C0C731-9A7C-4AAA-9D59-9F55C5DBD648}" srcOrd="2" destOrd="0" presId="urn:microsoft.com/office/officeart/2005/8/layout/default"/>
    <dgm:cxn modelId="{873D8FAB-3F9F-4AA3-9026-63B4CAA3EC4B}" type="presParOf" srcId="{68FFE28E-FC7A-4280-B77B-CF096BE1A605}" destId="{EF07DE55-CB08-4994-9DD2-61F6B711CA10}" srcOrd="3" destOrd="0" presId="urn:microsoft.com/office/officeart/2005/8/layout/default"/>
    <dgm:cxn modelId="{331D982A-D110-4EE9-8F70-62FEC934B754}" type="presParOf" srcId="{68FFE28E-FC7A-4280-B77B-CF096BE1A605}" destId="{206AE039-1A9B-40EC-B4DF-496DEAD6CEF4}" srcOrd="4" destOrd="0" presId="urn:microsoft.com/office/officeart/2005/8/layout/default"/>
    <dgm:cxn modelId="{C95563AE-2DCD-4B60-A1B1-4C58A64F999C}" type="presParOf" srcId="{68FFE28E-FC7A-4280-B77B-CF096BE1A605}" destId="{E9B0475B-A8A3-4F00-BD96-AF8541DD0368}" srcOrd="5" destOrd="0" presId="urn:microsoft.com/office/officeart/2005/8/layout/default"/>
    <dgm:cxn modelId="{74ABC4B3-68E4-4C7A-91C5-F9A8597426D2}" type="presParOf" srcId="{68FFE28E-FC7A-4280-B77B-CF096BE1A605}" destId="{CC73AF14-6D69-4259-A938-E98CD9FDD2FE}" srcOrd="6" destOrd="0" presId="urn:microsoft.com/office/officeart/2005/8/layout/default"/>
    <dgm:cxn modelId="{FCB9AD57-4312-4843-BB40-AC03E0A28547}" type="presParOf" srcId="{68FFE28E-FC7A-4280-B77B-CF096BE1A605}" destId="{FDA5E47F-1949-4BC9-B9D9-2AC15CB94C0E}" srcOrd="7" destOrd="0" presId="urn:microsoft.com/office/officeart/2005/8/layout/default"/>
    <dgm:cxn modelId="{553231A5-EA26-448A-9801-20D0B8B5BFAE}" type="presParOf" srcId="{68FFE28E-FC7A-4280-B77B-CF096BE1A605}" destId="{EE1EBDB9-2911-4B60-B307-4CA918667052}" srcOrd="8" destOrd="0" presId="urn:microsoft.com/office/officeart/2005/8/layout/default"/>
    <dgm:cxn modelId="{1DE9C3FB-B545-40FA-9112-706040431C38}" type="presParOf" srcId="{68FFE28E-FC7A-4280-B77B-CF096BE1A605}" destId="{67349BA9-C7A2-4200-8CE0-070AD5CEBA89}" srcOrd="9" destOrd="0" presId="urn:microsoft.com/office/officeart/2005/8/layout/default"/>
    <dgm:cxn modelId="{46BA128C-B465-41E2-9E44-AB7DAA41180F}" type="presParOf" srcId="{68FFE28E-FC7A-4280-B77B-CF096BE1A605}" destId="{7EC1CBA7-5456-4684-BF66-0DAA502CFE06}" srcOrd="10" destOrd="0" presId="urn:microsoft.com/office/officeart/2005/8/layout/default"/>
    <dgm:cxn modelId="{2352F7F7-083F-4BF1-A916-A59964A4C657}" type="presParOf" srcId="{68FFE28E-FC7A-4280-B77B-CF096BE1A605}" destId="{981B4801-AA56-41A6-871E-CBF1B19E28F9}" srcOrd="11" destOrd="0" presId="urn:microsoft.com/office/officeart/2005/8/layout/default"/>
    <dgm:cxn modelId="{315A9CEB-04AA-4403-AAE3-96F9F824525E}" type="presParOf" srcId="{68FFE28E-FC7A-4280-B77B-CF096BE1A605}" destId="{656E5349-DDAC-4D21-8026-1E269FEC273B}" srcOrd="12" destOrd="0" presId="urn:microsoft.com/office/officeart/2005/8/layout/default"/>
    <dgm:cxn modelId="{999BFBD0-E4E7-4561-AC6C-E5AA535FE378}" type="presParOf" srcId="{68FFE28E-FC7A-4280-B77B-CF096BE1A605}" destId="{96083C43-3149-43F8-9961-228A8160BB34}" srcOrd="13" destOrd="0" presId="urn:microsoft.com/office/officeart/2005/8/layout/default"/>
    <dgm:cxn modelId="{C893413B-7AD3-466C-84A3-5668ABE95768}" type="presParOf" srcId="{68FFE28E-FC7A-4280-B77B-CF096BE1A605}" destId="{F9F5AC89-706F-4949-A312-817C89AAAE3E}" srcOrd="14" destOrd="0" presId="urn:microsoft.com/office/officeart/2005/8/layout/default"/>
    <dgm:cxn modelId="{BB8895CB-E90E-45E6-977C-9C4C52414D5A}" type="presParOf" srcId="{68FFE28E-FC7A-4280-B77B-CF096BE1A605}" destId="{DC03F5D2-4955-4FDD-9234-58E9ADB77889}" srcOrd="15" destOrd="0" presId="urn:microsoft.com/office/officeart/2005/8/layout/default"/>
    <dgm:cxn modelId="{1F86779C-C53C-47AD-9B2D-DE7D1C34410D}" type="presParOf" srcId="{68FFE28E-FC7A-4280-B77B-CF096BE1A605}" destId="{9DCE8A68-B778-43A2-B9B2-4DE16E2CB7DE}" srcOrd="16" destOrd="0" presId="urn:microsoft.com/office/officeart/2005/8/layout/default"/>
    <dgm:cxn modelId="{664E9C57-E169-424A-974B-0D4F518C8ACE}" type="presParOf" srcId="{68FFE28E-FC7A-4280-B77B-CF096BE1A605}" destId="{A2EB145A-DEC3-4F5A-B91A-36E445250B1F}" srcOrd="17" destOrd="0" presId="urn:microsoft.com/office/officeart/2005/8/layout/default"/>
    <dgm:cxn modelId="{49BCCA5E-1619-4C69-B157-B2C40F8A7A46}" type="presParOf" srcId="{68FFE28E-FC7A-4280-B77B-CF096BE1A605}" destId="{8E10335C-9EE9-455D-83C7-5A0ED112ED16}" srcOrd="18" destOrd="0" presId="urn:microsoft.com/office/officeart/2005/8/layout/default"/>
    <dgm:cxn modelId="{91A8213E-20B8-4192-A197-20A0D30D21BE}" type="presParOf" srcId="{68FFE28E-FC7A-4280-B77B-CF096BE1A605}" destId="{09E71635-0118-47CA-951E-920810A86C34}" srcOrd="19" destOrd="0" presId="urn:microsoft.com/office/officeart/2005/8/layout/default"/>
    <dgm:cxn modelId="{6D5F8CB2-281C-40AB-994C-209BF4DAA99A}" type="presParOf" srcId="{68FFE28E-FC7A-4280-B77B-CF096BE1A605}" destId="{A7DFD17A-9A19-48AC-8844-B812B85F94EE}"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5725898-3460-4A88-91A2-B1A2FF105D72}"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4BB6E6E-781A-44E3-9E82-BF1143DB960B}">
      <dgm:prSet custT="1"/>
      <dgm:spPr/>
      <dgm:t>
        <a:bodyPr/>
        <a:lstStyle/>
        <a:p>
          <a:r>
            <a:rPr lang="en-US" sz="1400"/>
            <a:t>Remain within core mandate</a:t>
          </a:r>
        </a:p>
      </dgm:t>
    </dgm:pt>
    <dgm:pt modelId="{C310150C-A35A-43D5-B9C7-060ACED857AA}" type="parTrans" cxnId="{F9ECFD0A-C938-48C3-B10C-E33B2E55EF16}">
      <dgm:prSet/>
      <dgm:spPr/>
      <dgm:t>
        <a:bodyPr/>
        <a:lstStyle/>
        <a:p>
          <a:endParaRPr lang="en-US" sz="2400"/>
        </a:p>
      </dgm:t>
    </dgm:pt>
    <dgm:pt modelId="{499B0A3C-6944-48F2-A12F-C04466E6AE4C}" type="sibTrans" cxnId="{F9ECFD0A-C938-48C3-B10C-E33B2E55EF16}">
      <dgm:prSet/>
      <dgm:spPr/>
      <dgm:t>
        <a:bodyPr/>
        <a:lstStyle/>
        <a:p>
          <a:endParaRPr lang="en-US" sz="2400"/>
        </a:p>
      </dgm:t>
    </dgm:pt>
    <dgm:pt modelId="{686B972F-CB9C-4EFB-AC4E-110392E29625}">
      <dgm:prSet custT="1"/>
      <dgm:spPr/>
      <dgm:t>
        <a:bodyPr/>
        <a:lstStyle/>
        <a:p>
          <a:r>
            <a:rPr lang="en-US" sz="1400"/>
            <a:t>Provide financial education during “teachable  moments”</a:t>
          </a:r>
        </a:p>
      </dgm:t>
    </dgm:pt>
    <dgm:pt modelId="{DDD15EC2-AC63-4F59-97CC-99E361729CF5}" type="parTrans" cxnId="{C11A503F-F62A-4D57-9F03-72A860675F85}">
      <dgm:prSet/>
      <dgm:spPr/>
      <dgm:t>
        <a:bodyPr/>
        <a:lstStyle/>
        <a:p>
          <a:endParaRPr lang="en-US" sz="2400"/>
        </a:p>
      </dgm:t>
    </dgm:pt>
    <dgm:pt modelId="{BFD8D2D4-711B-429E-B3B0-A6F76738D7B2}" type="sibTrans" cxnId="{C11A503F-F62A-4D57-9F03-72A860675F85}">
      <dgm:prSet/>
      <dgm:spPr/>
      <dgm:t>
        <a:bodyPr/>
        <a:lstStyle/>
        <a:p>
          <a:endParaRPr lang="en-US" sz="2400"/>
        </a:p>
      </dgm:t>
    </dgm:pt>
    <dgm:pt modelId="{F75FD742-F491-4C3D-9F3B-378575E808AE}">
      <dgm:prSet custT="1"/>
      <dgm:spPr/>
      <dgm:t>
        <a:bodyPr/>
        <a:lstStyle/>
        <a:p>
          <a:r>
            <a:rPr lang="en-US" sz="1400"/>
            <a:t>Reflect the context of financial services actually available to recipients</a:t>
          </a:r>
        </a:p>
      </dgm:t>
    </dgm:pt>
    <dgm:pt modelId="{70AE33FB-D0A1-43C1-93DA-845ABA9299C2}" type="parTrans" cxnId="{81BAC832-B22F-471D-B31E-1FEFE2A746AE}">
      <dgm:prSet/>
      <dgm:spPr/>
      <dgm:t>
        <a:bodyPr/>
        <a:lstStyle/>
        <a:p>
          <a:endParaRPr lang="en-US" sz="2400"/>
        </a:p>
      </dgm:t>
    </dgm:pt>
    <dgm:pt modelId="{F8DCD32A-284F-47E1-8DE4-55EE145C8D74}" type="sibTrans" cxnId="{81BAC832-B22F-471D-B31E-1FEFE2A746AE}">
      <dgm:prSet/>
      <dgm:spPr/>
      <dgm:t>
        <a:bodyPr/>
        <a:lstStyle/>
        <a:p>
          <a:endParaRPr lang="en-US" sz="2400"/>
        </a:p>
      </dgm:t>
    </dgm:pt>
    <dgm:pt modelId="{C239643A-B10F-4B87-B0E2-CA9C8E63D522}">
      <dgm:prSet custT="1"/>
      <dgm:spPr/>
      <dgm:t>
        <a:bodyPr/>
        <a:lstStyle/>
        <a:p>
          <a:r>
            <a:rPr lang="en-US" sz="1400"/>
            <a:t>Cost and resource effective</a:t>
          </a:r>
        </a:p>
      </dgm:t>
    </dgm:pt>
    <dgm:pt modelId="{61585E86-9D3A-421C-9786-6E7C5A8B92D8}" type="parTrans" cxnId="{4A4D65D6-BBBE-437F-9FA1-0AF616EA65DA}">
      <dgm:prSet/>
      <dgm:spPr/>
      <dgm:t>
        <a:bodyPr/>
        <a:lstStyle/>
        <a:p>
          <a:endParaRPr lang="en-US" sz="2400"/>
        </a:p>
      </dgm:t>
    </dgm:pt>
    <dgm:pt modelId="{F9F2C36A-7242-45E0-88FF-C0E524A580AE}" type="sibTrans" cxnId="{4A4D65D6-BBBE-437F-9FA1-0AF616EA65DA}">
      <dgm:prSet/>
      <dgm:spPr/>
      <dgm:t>
        <a:bodyPr/>
        <a:lstStyle/>
        <a:p>
          <a:endParaRPr lang="en-US" sz="2400"/>
        </a:p>
      </dgm:t>
    </dgm:pt>
    <dgm:pt modelId="{76C77AC3-AE96-4AC7-AD66-565E9D33B07D}">
      <dgm:prSet custT="1"/>
      <dgm:spPr/>
      <dgm:t>
        <a:bodyPr/>
        <a:lstStyle/>
        <a:p>
          <a:r>
            <a:rPr lang="en-US" sz="1400"/>
            <a:t>Reinforce education and key messages  periodically, through the active engagement of  participants over time</a:t>
          </a:r>
        </a:p>
      </dgm:t>
    </dgm:pt>
    <dgm:pt modelId="{0C691134-FFBF-475E-AA67-C037198F527A}" type="parTrans" cxnId="{8C875E80-C4AE-48AB-8EE9-6E550311780A}">
      <dgm:prSet/>
      <dgm:spPr/>
      <dgm:t>
        <a:bodyPr/>
        <a:lstStyle/>
        <a:p>
          <a:endParaRPr lang="en-US" sz="2400"/>
        </a:p>
      </dgm:t>
    </dgm:pt>
    <dgm:pt modelId="{35C30A62-9F2A-4703-A15B-5B178C8B4C28}" type="sibTrans" cxnId="{8C875E80-C4AE-48AB-8EE9-6E550311780A}">
      <dgm:prSet/>
      <dgm:spPr/>
      <dgm:t>
        <a:bodyPr/>
        <a:lstStyle/>
        <a:p>
          <a:endParaRPr lang="en-US" sz="2400"/>
        </a:p>
      </dgm:t>
    </dgm:pt>
    <dgm:pt modelId="{BA5D4500-6427-435E-AE21-3009827F95B1}" type="pres">
      <dgm:prSet presAssocID="{B5725898-3460-4A88-91A2-B1A2FF105D72}" presName="root" presStyleCnt="0">
        <dgm:presLayoutVars>
          <dgm:dir/>
          <dgm:resizeHandles val="exact"/>
        </dgm:presLayoutVars>
      </dgm:prSet>
      <dgm:spPr/>
    </dgm:pt>
    <dgm:pt modelId="{AB3AFC21-9091-4848-B7AE-75C1C50B6E15}" type="pres">
      <dgm:prSet presAssocID="{44BB6E6E-781A-44E3-9E82-BF1143DB960B}" presName="compNode" presStyleCnt="0"/>
      <dgm:spPr/>
    </dgm:pt>
    <dgm:pt modelId="{F9D69BFC-D9DF-4475-85EE-EDCE4E14B8DE}" type="pres">
      <dgm:prSet presAssocID="{44BB6E6E-781A-44E3-9E82-BF1143DB960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05A783D-C018-48B3-803D-DD878334E65D}" type="pres">
      <dgm:prSet presAssocID="{44BB6E6E-781A-44E3-9E82-BF1143DB960B}" presName="spaceRect" presStyleCnt="0"/>
      <dgm:spPr/>
    </dgm:pt>
    <dgm:pt modelId="{056EB73B-5879-4FCC-990A-4322C2EC179F}" type="pres">
      <dgm:prSet presAssocID="{44BB6E6E-781A-44E3-9E82-BF1143DB960B}" presName="textRect" presStyleLbl="revTx" presStyleIdx="0" presStyleCnt="5">
        <dgm:presLayoutVars>
          <dgm:chMax val="1"/>
          <dgm:chPref val="1"/>
        </dgm:presLayoutVars>
      </dgm:prSet>
      <dgm:spPr/>
    </dgm:pt>
    <dgm:pt modelId="{A7CBD701-EE8E-4DDE-B89C-2A2E027B5DCC}" type="pres">
      <dgm:prSet presAssocID="{499B0A3C-6944-48F2-A12F-C04466E6AE4C}" presName="sibTrans" presStyleCnt="0"/>
      <dgm:spPr/>
    </dgm:pt>
    <dgm:pt modelId="{E49E508B-9D08-4870-8033-DD48E8A9C6A1}" type="pres">
      <dgm:prSet presAssocID="{686B972F-CB9C-4EFB-AC4E-110392E29625}" presName="compNode" presStyleCnt="0"/>
      <dgm:spPr/>
    </dgm:pt>
    <dgm:pt modelId="{87498835-3A1E-4940-BF57-879B84E003F5}" type="pres">
      <dgm:prSet presAssocID="{686B972F-CB9C-4EFB-AC4E-110392E2962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96B6FEF7-5FDE-4C78-BB30-C50082E779D9}" type="pres">
      <dgm:prSet presAssocID="{686B972F-CB9C-4EFB-AC4E-110392E29625}" presName="spaceRect" presStyleCnt="0"/>
      <dgm:spPr/>
    </dgm:pt>
    <dgm:pt modelId="{08443CF9-2C49-42C7-B22F-1E2BD683F8CD}" type="pres">
      <dgm:prSet presAssocID="{686B972F-CB9C-4EFB-AC4E-110392E29625}" presName="textRect" presStyleLbl="revTx" presStyleIdx="1" presStyleCnt="5">
        <dgm:presLayoutVars>
          <dgm:chMax val="1"/>
          <dgm:chPref val="1"/>
        </dgm:presLayoutVars>
      </dgm:prSet>
      <dgm:spPr/>
    </dgm:pt>
    <dgm:pt modelId="{0B574E21-0B61-486F-88BE-FE010BFD03D7}" type="pres">
      <dgm:prSet presAssocID="{BFD8D2D4-711B-429E-B3B0-A6F76738D7B2}" presName="sibTrans" presStyleCnt="0"/>
      <dgm:spPr/>
    </dgm:pt>
    <dgm:pt modelId="{9DDB357E-9C55-42B2-B056-9EE9CAD5AA84}" type="pres">
      <dgm:prSet presAssocID="{F75FD742-F491-4C3D-9F3B-378575E808AE}" presName="compNode" presStyleCnt="0"/>
      <dgm:spPr/>
    </dgm:pt>
    <dgm:pt modelId="{14847C74-E984-4DFD-A611-2535B5AAB451}" type="pres">
      <dgm:prSet presAssocID="{F75FD742-F491-4C3D-9F3B-378575E808A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A4A3E7EC-C613-4036-855B-7C42EA40140B}" type="pres">
      <dgm:prSet presAssocID="{F75FD742-F491-4C3D-9F3B-378575E808AE}" presName="spaceRect" presStyleCnt="0"/>
      <dgm:spPr/>
    </dgm:pt>
    <dgm:pt modelId="{382E26B1-ECDF-4AF6-9916-CD0D26365666}" type="pres">
      <dgm:prSet presAssocID="{F75FD742-F491-4C3D-9F3B-378575E808AE}" presName="textRect" presStyleLbl="revTx" presStyleIdx="2" presStyleCnt="5">
        <dgm:presLayoutVars>
          <dgm:chMax val="1"/>
          <dgm:chPref val="1"/>
        </dgm:presLayoutVars>
      </dgm:prSet>
      <dgm:spPr/>
    </dgm:pt>
    <dgm:pt modelId="{F1EA323B-AD83-4EEA-89A8-7D269384532D}" type="pres">
      <dgm:prSet presAssocID="{F8DCD32A-284F-47E1-8DE4-55EE145C8D74}" presName="sibTrans" presStyleCnt="0"/>
      <dgm:spPr/>
    </dgm:pt>
    <dgm:pt modelId="{B556D9A1-2AD1-4A7C-A58E-6663DE3FF46A}" type="pres">
      <dgm:prSet presAssocID="{C239643A-B10F-4B87-B0E2-CA9C8E63D522}" presName="compNode" presStyleCnt="0"/>
      <dgm:spPr/>
    </dgm:pt>
    <dgm:pt modelId="{A587E479-E82C-47E6-87B5-6328007E00DB}" type="pres">
      <dgm:prSet presAssocID="{C239643A-B10F-4B87-B0E2-CA9C8E63D52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DCECCE42-E84D-4E01-BF8D-7BA550B4830A}" type="pres">
      <dgm:prSet presAssocID="{C239643A-B10F-4B87-B0E2-CA9C8E63D522}" presName="spaceRect" presStyleCnt="0"/>
      <dgm:spPr/>
    </dgm:pt>
    <dgm:pt modelId="{1F8188E6-468C-463D-B465-2F7DE276D965}" type="pres">
      <dgm:prSet presAssocID="{C239643A-B10F-4B87-B0E2-CA9C8E63D522}" presName="textRect" presStyleLbl="revTx" presStyleIdx="3" presStyleCnt="5">
        <dgm:presLayoutVars>
          <dgm:chMax val="1"/>
          <dgm:chPref val="1"/>
        </dgm:presLayoutVars>
      </dgm:prSet>
      <dgm:spPr/>
    </dgm:pt>
    <dgm:pt modelId="{839E6318-9ABC-4BAD-9D0E-A63F77FFFF68}" type="pres">
      <dgm:prSet presAssocID="{F9F2C36A-7242-45E0-88FF-C0E524A580AE}" presName="sibTrans" presStyleCnt="0"/>
      <dgm:spPr/>
    </dgm:pt>
    <dgm:pt modelId="{481599AD-03A2-4070-BD9B-4CFB27E993E5}" type="pres">
      <dgm:prSet presAssocID="{76C77AC3-AE96-4AC7-AD66-565E9D33B07D}" presName="compNode" presStyleCnt="0"/>
      <dgm:spPr/>
    </dgm:pt>
    <dgm:pt modelId="{BAB6E692-0005-489B-8396-1BBAA47E994F}" type="pres">
      <dgm:prSet presAssocID="{76C77AC3-AE96-4AC7-AD66-565E9D33B07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at Bubble"/>
        </a:ext>
      </dgm:extLst>
    </dgm:pt>
    <dgm:pt modelId="{1E9B43C9-70AF-4F2C-8371-B51ED823B9F1}" type="pres">
      <dgm:prSet presAssocID="{76C77AC3-AE96-4AC7-AD66-565E9D33B07D}" presName="spaceRect" presStyleCnt="0"/>
      <dgm:spPr/>
    </dgm:pt>
    <dgm:pt modelId="{44B877F8-BB37-48B4-A5EA-FDC7BB36A52F}" type="pres">
      <dgm:prSet presAssocID="{76C77AC3-AE96-4AC7-AD66-565E9D33B07D}" presName="textRect" presStyleLbl="revTx" presStyleIdx="4" presStyleCnt="5">
        <dgm:presLayoutVars>
          <dgm:chMax val="1"/>
          <dgm:chPref val="1"/>
        </dgm:presLayoutVars>
      </dgm:prSet>
      <dgm:spPr/>
    </dgm:pt>
  </dgm:ptLst>
  <dgm:cxnLst>
    <dgm:cxn modelId="{F9ECFD0A-C938-48C3-B10C-E33B2E55EF16}" srcId="{B5725898-3460-4A88-91A2-B1A2FF105D72}" destId="{44BB6E6E-781A-44E3-9E82-BF1143DB960B}" srcOrd="0" destOrd="0" parTransId="{C310150C-A35A-43D5-B9C7-060ACED857AA}" sibTransId="{499B0A3C-6944-48F2-A12F-C04466E6AE4C}"/>
    <dgm:cxn modelId="{81BAC832-B22F-471D-B31E-1FEFE2A746AE}" srcId="{B5725898-3460-4A88-91A2-B1A2FF105D72}" destId="{F75FD742-F491-4C3D-9F3B-378575E808AE}" srcOrd="2" destOrd="0" parTransId="{70AE33FB-D0A1-43C1-93DA-845ABA9299C2}" sibTransId="{F8DCD32A-284F-47E1-8DE4-55EE145C8D74}"/>
    <dgm:cxn modelId="{C11A503F-F62A-4D57-9F03-72A860675F85}" srcId="{B5725898-3460-4A88-91A2-B1A2FF105D72}" destId="{686B972F-CB9C-4EFB-AC4E-110392E29625}" srcOrd="1" destOrd="0" parTransId="{DDD15EC2-AC63-4F59-97CC-99E361729CF5}" sibTransId="{BFD8D2D4-711B-429E-B3B0-A6F76738D7B2}"/>
    <dgm:cxn modelId="{BC0BB06F-5102-4A32-9F04-07694D35E226}" type="presOf" srcId="{44BB6E6E-781A-44E3-9E82-BF1143DB960B}" destId="{056EB73B-5879-4FCC-990A-4322C2EC179F}" srcOrd="0" destOrd="0" presId="urn:microsoft.com/office/officeart/2018/2/layout/IconLabelList"/>
    <dgm:cxn modelId="{E3292954-8DAC-4388-B447-330F684659EA}" type="presOf" srcId="{76C77AC3-AE96-4AC7-AD66-565E9D33B07D}" destId="{44B877F8-BB37-48B4-A5EA-FDC7BB36A52F}" srcOrd="0" destOrd="0" presId="urn:microsoft.com/office/officeart/2018/2/layout/IconLabelList"/>
    <dgm:cxn modelId="{8C875E80-C4AE-48AB-8EE9-6E550311780A}" srcId="{B5725898-3460-4A88-91A2-B1A2FF105D72}" destId="{76C77AC3-AE96-4AC7-AD66-565E9D33B07D}" srcOrd="4" destOrd="0" parTransId="{0C691134-FFBF-475E-AA67-C037198F527A}" sibTransId="{35C30A62-9F2A-4703-A15B-5B178C8B4C28}"/>
    <dgm:cxn modelId="{1E2AAF88-4F65-4D80-90BF-114C28552D71}" type="presOf" srcId="{B5725898-3460-4A88-91A2-B1A2FF105D72}" destId="{BA5D4500-6427-435E-AE21-3009827F95B1}" srcOrd="0" destOrd="0" presId="urn:microsoft.com/office/officeart/2018/2/layout/IconLabelList"/>
    <dgm:cxn modelId="{D37EC7A5-1797-4015-870A-5C189FA29FB9}" type="presOf" srcId="{686B972F-CB9C-4EFB-AC4E-110392E29625}" destId="{08443CF9-2C49-42C7-B22F-1E2BD683F8CD}" srcOrd="0" destOrd="0" presId="urn:microsoft.com/office/officeart/2018/2/layout/IconLabelList"/>
    <dgm:cxn modelId="{FDC8CAC4-36DB-441D-9660-75E6310098F3}" type="presOf" srcId="{C239643A-B10F-4B87-B0E2-CA9C8E63D522}" destId="{1F8188E6-468C-463D-B465-2F7DE276D965}" srcOrd="0" destOrd="0" presId="urn:microsoft.com/office/officeart/2018/2/layout/IconLabelList"/>
    <dgm:cxn modelId="{4A4D65D6-BBBE-437F-9FA1-0AF616EA65DA}" srcId="{B5725898-3460-4A88-91A2-B1A2FF105D72}" destId="{C239643A-B10F-4B87-B0E2-CA9C8E63D522}" srcOrd="3" destOrd="0" parTransId="{61585E86-9D3A-421C-9786-6E7C5A8B92D8}" sibTransId="{F9F2C36A-7242-45E0-88FF-C0E524A580AE}"/>
    <dgm:cxn modelId="{CBBED2D8-9711-4156-B417-0AE201959DB3}" type="presOf" srcId="{F75FD742-F491-4C3D-9F3B-378575E808AE}" destId="{382E26B1-ECDF-4AF6-9916-CD0D26365666}" srcOrd="0" destOrd="0" presId="urn:microsoft.com/office/officeart/2018/2/layout/IconLabelList"/>
    <dgm:cxn modelId="{981FDDBE-ADC2-4094-88CC-236F82D4AB91}" type="presParOf" srcId="{BA5D4500-6427-435E-AE21-3009827F95B1}" destId="{AB3AFC21-9091-4848-B7AE-75C1C50B6E15}" srcOrd="0" destOrd="0" presId="urn:microsoft.com/office/officeart/2018/2/layout/IconLabelList"/>
    <dgm:cxn modelId="{4E485D51-656F-4F6B-9DA0-7B99E8531E67}" type="presParOf" srcId="{AB3AFC21-9091-4848-B7AE-75C1C50B6E15}" destId="{F9D69BFC-D9DF-4475-85EE-EDCE4E14B8DE}" srcOrd="0" destOrd="0" presId="urn:microsoft.com/office/officeart/2018/2/layout/IconLabelList"/>
    <dgm:cxn modelId="{90FD068B-04CC-4549-AB9F-25DA477F7A80}" type="presParOf" srcId="{AB3AFC21-9091-4848-B7AE-75C1C50B6E15}" destId="{B05A783D-C018-48B3-803D-DD878334E65D}" srcOrd="1" destOrd="0" presId="urn:microsoft.com/office/officeart/2018/2/layout/IconLabelList"/>
    <dgm:cxn modelId="{FDF1AD76-2F4D-47D1-B060-8320A8A924C6}" type="presParOf" srcId="{AB3AFC21-9091-4848-B7AE-75C1C50B6E15}" destId="{056EB73B-5879-4FCC-990A-4322C2EC179F}" srcOrd="2" destOrd="0" presId="urn:microsoft.com/office/officeart/2018/2/layout/IconLabelList"/>
    <dgm:cxn modelId="{1D9C7989-F11E-4FDB-976E-82E2663159A2}" type="presParOf" srcId="{BA5D4500-6427-435E-AE21-3009827F95B1}" destId="{A7CBD701-EE8E-4DDE-B89C-2A2E027B5DCC}" srcOrd="1" destOrd="0" presId="urn:microsoft.com/office/officeart/2018/2/layout/IconLabelList"/>
    <dgm:cxn modelId="{8CC10956-5B03-4DFE-9129-AF954E6F1C83}" type="presParOf" srcId="{BA5D4500-6427-435E-AE21-3009827F95B1}" destId="{E49E508B-9D08-4870-8033-DD48E8A9C6A1}" srcOrd="2" destOrd="0" presId="urn:microsoft.com/office/officeart/2018/2/layout/IconLabelList"/>
    <dgm:cxn modelId="{934256E3-5FF0-49CA-893B-FF912991FCF0}" type="presParOf" srcId="{E49E508B-9D08-4870-8033-DD48E8A9C6A1}" destId="{87498835-3A1E-4940-BF57-879B84E003F5}" srcOrd="0" destOrd="0" presId="urn:microsoft.com/office/officeart/2018/2/layout/IconLabelList"/>
    <dgm:cxn modelId="{7AED3889-B6A6-48F8-9524-35A8068AE837}" type="presParOf" srcId="{E49E508B-9D08-4870-8033-DD48E8A9C6A1}" destId="{96B6FEF7-5FDE-4C78-BB30-C50082E779D9}" srcOrd="1" destOrd="0" presId="urn:microsoft.com/office/officeart/2018/2/layout/IconLabelList"/>
    <dgm:cxn modelId="{968146D4-47CC-4A07-918A-1F03C03AEC75}" type="presParOf" srcId="{E49E508B-9D08-4870-8033-DD48E8A9C6A1}" destId="{08443CF9-2C49-42C7-B22F-1E2BD683F8CD}" srcOrd="2" destOrd="0" presId="urn:microsoft.com/office/officeart/2018/2/layout/IconLabelList"/>
    <dgm:cxn modelId="{3DD022DF-B6ED-4951-81C3-D082BAE28363}" type="presParOf" srcId="{BA5D4500-6427-435E-AE21-3009827F95B1}" destId="{0B574E21-0B61-486F-88BE-FE010BFD03D7}" srcOrd="3" destOrd="0" presId="urn:microsoft.com/office/officeart/2018/2/layout/IconLabelList"/>
    <dgm:cxn modelId="{D323B5AC-3EF0-419A-9CD9-D6A3C8DBD2B3}" type="presParOf" srcId="{BA5D4500-6427-435E-AE21-3009827F95B1}" destId="{9DDB357E-9C55-42B2-B056-9EE9CAD5AA84}" srcOrd="4" destOrd="0" presId="urn:microsoft.com/office/officeart/2018/2/layout/IconLabelList"/>
    <dgm:cxn modelId="{471793C6-C448-417C-874C-E79790DBF50A}" type="presParOf" srcId="{9DDB357E-9C55-42B2-B056-9EE9CAD5AA84}" destId="{14847C74-E984-4DFD-A611-2535B5AAB451}" srcOrd="0" destOrd="0" presId="urn:microsoft.com/office/officeart/2018/2/layout/IconLabelList"/>
    <dgm:cxn modelId="{652ED169-BBEE-4DF5-B67B-F76BF3CE24EF}" type="presParOf" srcId="{9DDB357E-9C55-42B2-B056-9EE9CAD5AA84}" destId="{A4A3E7EC-C613-4036-855B-7C42EA40140B}" srcOrd="1" destOrd="0" presId="urn:microsoft.com/office/officeart/2018/2/layout/IconLabelList"/>
    <dgm:cxn modelId="{44197C11-7786-4111-BD8B-DB9595AE3D4D}" type="presParOf" srcId="{9DDB357E-9C55-42B2-B056-9EE9CAD5AA84}" destId="{382E26B1-ECDF-4AF6-9916-CD0D26365666}" srcOrd="2" destOrd="0" presId="urn:microsoft.com/office/officeart/2018/2/layout/IconLabelList"/>
    <dgm:cxn modelId="{3B5E4AF8-87E7-495D-BA21-35B16CDE2C56}" type="presParOf" srcId="{BA5D4500-6427-435E-AE21-3009827F95B1}" destId="{F1EA323B-AD83-4EEA-89A8-7D269384532D}" srcOrd="5" destOrd="0" presId="urn:microsoft.com/office/officeart/2018/2/layout/IconLabelList"/>
    <dgm:cxn modelId="{4554A8BE-3B71-4FC5-8E15-3EDA6C7DEDC5}" type="presParOf" srcId="{BA5D4500-6427-435E-AE21-3009827F95B1}" destId="{B556D9A1-2AD1-4A7C-A58E-6663DE3FF46A}" srcOrd="6" destOrd="0" presId="urn:microsoft.com/office/officeart/2018/2/layout/IconLabelList"/>
    <dgm:cxn modelId="{128BBC46-85F4-4957-B23E-FBC3D2865B76}" type="presParOf" srcId="{B556D9A1-2AD1-4A7C-A58E-6663DE3FF46A}" destId="{A587E479-E82C-47E6-87B5-6328007E00DB}" srcOrd="0" destOrd="0" presId="urn:microsoft.com/office/officeart/2018/2/layout/IconLabelList"/>
    <dgm:cxn modelId="{36EF2581-3777-41A9-BA55-ECA6CE822ABB}" type="presParOf" srcId="{B556D9A1-2AD1-4A7C-A58E-6663DE3FF46A}" destId="{DCECCE42-E84D-4E01-BF8D-7BA550B4830A}" srcOrd="1" destOrd="0" presId="urn:microsoft.com/office/officeart/2018/2/layout/IconLabelList"/>
    <dgm:cxn modelId="{C14E7589-D76B-4A7D-B247-B20A6ABDC1F0}" type="presParOf" srcId="{B556D9A1-2AD1-4A7C-A58E-6663DE3FF46A}" destId="{1F8188E6-468C-463D-B465-2F7DE276D965}" srcOrd="2" destOrd="0" presId="urn:microsoft.com/office/officeart/2018/2/layout/IconLabelList"/>
    <dgm:cxn modelId="{AB0EC006-CB5B-4907-95CE-D2A5702660A9}" type="presParOf" srcId="{BA5D4500-6427-435E-AE21-3009827F95B1}" destId="{839E6318-9ABC-4BAD-9D0E-A63F77FFFF68}" srcOrd="7" destOrd="0" presId="urn:microsoft.com/office/officeart/2018/2/layout/IconLabelList"/>
    <dgm:cxn modelId="{F63D8A1A-17B1-4FD6-B960-D4590BA30879}" type="presParOf" srcId="{BA5D4500-6427-435E-AE21-3009827F95B1}" destId="{481599AD-03A2-4070-BD9B-4CFB27E993E5}" srcOrd="8" destOrd="0" presId="urn:microsoft.com/office/officeart/2018/2/layout/IconLabelList"/>
    <dgm:cxn modelId="{ECDDBE14-1FC6-47ED-8E05-874651819FE3}" type="presParOf" srcId="{481599AD-03A2-4070-BD9B-4CFB27E993E5}" destId="{BAB6E692-0005-489B-8396-1BBAA47E994F}" srcOrd="0" destOrd="0" presId="urn:microsoft.com/office/officeart/2018/2/layout/IconLabelList"/>
    <dgm:cxn modelId="{DECD7793-B528-47A3-B0BE-DDAD861357DC}" type="presParOf" srcId="{481599AD-03A2-4070-BD9B-4CFB27E993E5}" destId="{1E9B43C9-70AF-4F2C-8371-B51ED823B9F1}" srcOrd="1" destOrd="0" presId="urn:microsoft.com/office/officeart/2018/2/layout/IconLabelList"/>
    <dgm:cxn modelId="{F2DF529E-4532-4AEC-AE9E-AA6DC78FB48F}" type="presParOf" srcId="{481599AD-03A2-4070-BD9B-4CFB27E993E5}" destId="{44B877F8-BB37-48B4-A5EA-FDC7BB36A52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65E58F1-4832-429D-898D-A09C2857C4A6}"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15A2D85-ED2C-47FA-88C7-1733B38C19B2}">
      <dgm:prSet/>
      <dgm:spPr/>
      <dgm:t>
        <a:bodyPr/>
        <a:lstStyle/>
        <a:p>
          <a:pPr>
            <a:lnSpc>
              <a:spcPct val="100000"/>
            </a:lnSpc>
          </a:pPr>
          <a:r>
            <a:rPr lang="en-US"/>
            <a:t>Use a wide range of instruments, particularly for illiterate beneficiaries</a:t>
          </a:r>
        </a:p>
      </dgm:t>
    </dgm:pt>
    <dgm:pt modelId="{179161EC-EF7B-47B0-A6B9-ECC370D9361D}" type="parTrans" cxnId="{42CF3B1E-A139-43CB-A402-CD638F99A104}">
      <dgm:prSet/>
      <dgm:spPr/>
      <dgm:t>
        <a:bodyPr/>
        <a:lstStyle/>
        <a:p>
          <a:endParaRPr lang="en-US"/>
        </a:p>
      </dgm:t>
    </dgm:pt>
    <dgm:pt modelId="{EDF35E9A-9385-40B7-B0FC-CAF6A858ECB5}" type="sibTrans" cxnId="{42CF3B1E-A139-43CB-A402-CD638F99A104}">
      <dgm:prSet/>
      <dgm:spPr/>
      <dgm:t>
        <a:bodyPr/>
        <a:lstStyle/>
        <a:p>
          <a:pPr>
            <a:lnSpc>
              <a:spcPct val="100000"/>
            </a:lnSpc>
          </a:pPr>
          <a:endParaRPr lang="en-US"/>
        </a:p>
      </dgm:t>
    </dgm:pt>
    <dgm:pt modelId="{088EB57B-082D-475E-92CC-8B26671E184C}">
      <dgm:prSet/>
      <dgm:spPr/>
      <dgm:t>
        <a:bodyPr/>
        <a:lstStyle/>
        <a:p>
          <a:pPr>
            <a:lnSpc>
              <a:spcPct val="100000"/>
            </a:lnSpc>
          </a:pPr>
          <a:r>
            <a:rPr lang="en-US"/>
            <a:t>Build on the existing evidence base of effective  programs</a:t>
          </a:r>
        </a:p>
      </dgm:t>
    </dgm:pt>
    <dgm:pt modelId="{72ABDE43-1D4E-4B4E-99F9-1DC7F13977A2}" type="parTrans" cxnId="{EED50668-ED25-479B-A769-0BE3395EBE83}">
      <dgm:prSet/>
      <dgm:spPr/>
      <dgm:t>
        <a:bodyPr/>
        <a:lstStyle/>
        <a:p>
          <a:endParaRPr lang="en-US"/>
        </a:p>
      </dgm:t>
    </dgm:pt>
    <dgm:pt modelId="{B1BD3745-50B8-48D3-9AF5-7F3A609F5C36}" type="sibTrans" cxnId="{EED50668-ED25-479B-A769-0BE3395EBE83}">
      <dgm:prSet/>
      <dgm:spPr/>
      <dgm:t>
        <a:bodyPr/>
        <a:lstStyle/>
        <a:p>
          <a:pPr>
            <a:lnSpc>
              <a:spcPct val="100000"/>
            </a:lnSpc>
          </a:pPr>
          <a:endParaRPr lang="en-US"/>
        </a:p>
      </dgm:t>
    </dgm:pt>
    <dgm:pt modelId="{45103B7B-3426-4141-B791-66EDA22661A3}">
      <dgm:prSet/>
      <dgm:spPr/>
      <dgm:t>
        <a:bodyPr/>
        <a:lstStyle/>
        <a:p>
          <a:pPr>
            <a:lnSpc>
              <a:spcPct val="100000"/>
            </a:lnSpc>
          </a:pPr>
          <a:r>
            <a:rPr lang="en-US"/>
            <a:t>Simulate and provide demonstrations of the  technology or product first, particularly if using  tablets, smartphones, or feature phones</a:t>
          </a:r>
        </a:p>
      </dgm:t>
    </dgm:pt>
    <dgm:pt modelId="{21F3D96C-4880-4D43-A58B-79218E0027A5}" type="parTrans" cxnId="{B4E812F1-F923-40FC-A143-2E91C097D540}">
      <dgm:prSet/>
      <dgm:spPr/>
      <dgm:t>
        <a:bodyPr/>
        <a:lstStyle/>
        <a:p>
          <a:endParaRPr lang="en-US"/>
        </a:p>
      </dgm:t>
    </dgm:pt>
    <dgm:pt modelId="{478F3E2B-9B02-4A8B-9CAF-2137C2AFB913}" type="sibTrans" cxnId="{B4E812F1-F923-40FC-A143-2E91C097D540}">
      <dgm:prSet/>
      <dgm:spPr/>
      <dgm:t>
        <a:bodyPr/>
        <a:lstStyle/>
        <a:p>
          <a:pPr>
            <a:lnSpc>
              <a:spcPct val="100000"/>
            </a:lnSpc>
          </a:pPr>
          <a:endParaRPr lang="en-US"/>
        </a:p>
      </dgm:t>
    </dgm:pt>
    <dgm:pt modelId="{4189D692-649B-4999-ACE5-1A4F1492BA82}">
      <dgm:prSet/>
      <dgm:spPr/>
      <dgm:t>
        <a:bodyPr/>
        <a:lstStyle/>
        <a:p>
          <a:pPr>
            <a:lnSpc>
              <a:spcPct val="100000"/>
            </a:lnSpc>
          </a:pPr>
          <a:r>
            <a:rPr lang="en-US"/>
            <a:t>SMS messaging for core concepts or reminders to those with existing context</a:t>
          </a:r>
        </a:p>
      </dgm:t>
    </dgm:pt>
    <dgm:pt modelId="{2B787FA6-ECD0-4078-B495-574A2F8B368C}" type="parTrans" cxnId="{0B133DE1-DEA2-4C8C-968F-0947FA25DDFA}">
      <dgm:prSet/>
      <dgm:spPr/>
      <dgm:t>
        <a:bodyPr/>
        <a:lstStyle/>
        <a:p>
          <a:endParaRPr lang="en-US"/>
        </a:p>
      </dgm:t>
    </dgm:pt>
    <dgm:pt modelId="{D2815CF8-7851-46B4-A631-786DA6EF49FE}" type="sibTrans" cxnId="{0B133DE1-DEA2-4C8C-968F-0947FA25DDFA}">
      <dgm:prSet/>
      <dgm:spPr/>
      <dgm:t>
        <a:bodyPr/>
        <a:lstStyle/>
        <a:p>
          <a:endParaRPr lang="en-US"/>
        </a:p>
      </dgm:t>
    </dgm:pt>
    <dgm:pt modelId="{BF24D3AF-F269-4616-924E-C2621B743BC4}" type="pres">
      <dgm:prSet presAssocID="{E65E58F1-4832-429D-898D-A09C2857C4A6}" presName="root" presStyleCnt="0">
        <dgm:presLayoutVars>
          <dgm:dir/>
          <dgm:resizeHandles val="exact"/>
        </dgm:presLayoutVars>
      </dgm:prSet>
      <dgm:spPr/>
    </dgm:pt>
    <dgm:pt modelId="{16CAF1B9-DCEA-46AD-B2ED-D419C934016A}" type="pres">
      <dgm:prSet presAssocID="{E65E58F1-4832-429D-898D-A09C2857C4A6}" presName="container" presStyleCnt="0">
        <dgm:presLayoutVars>
          <dgm:dir/>
          <dgm:resizeHandles val="exact"/>
        </dgm:presLayoutVars>
      </dgm:prSet>
      <dgm:spPr/>
    </dgm:pt>
    <dgm:pt modelId="{6409D04F-C0EB-4D34-B0F0-DB3C42D978E9}" type="pres">
      <dgm:prSet presAssocID="{815A2D85-ED2C-47FA-88C7-1733B38C19B2}" presName="compNode" presStyleCnt="0"/>
      <dgm:spPr/>
    </dgm:pt>
    <dgm:pt modelId="{690E4FFA-95C5-4079-A8E6-BF218B0126F2}" type="pres">
      <dgm:prSet presAssocID="{815A2D85-ED2C-47FA-88C7-1733B38C19B2}" presName="iconBgRect" presStyleLbl="bgShp" presStyleIdx="0" presStyleCnt="4"/>
      <dgm:spPr/>
    </dgm:pt>
    <dgm:pt modelId="{6AE8C467-D007-4845-8B90-2732644DB1D4}" type="pres">
      <dgm:prSet presAssocID="{815A2D85-ED2C-47FA-88C7-1733B38C19B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5F963154-FDE2-4E01-A1D2-E810A6FEAA33}" type="pres">
      <dgm:prSet presAssocID="{815A2D85-ED2C-47FA-88C7-1733B38C19B2}" presName="spaceRect" presStyleCnt="0"/>
      <dgm:spPr/>
    </dgm:pt>
    <dgm:pt modelId="{6008C2D9-D7C4-41AF-9692-2A5109F0B440}" type="pres">
      <dgm:prSet presAssocID="{815A2D85-ED2C-47FA-88C7-1733B38C19B2}" presName="textRect" presStyleLbl="revTx" presStyleIdx="0" presStyleCnt="4">
        <dgm:presLayoutVars>
          <dgm:chMax val="1"/>
          <dgm:chPref val="1"/>
        </dgm:presLayoutVars>
      </dgm:prSet>
      <dgm:spPr/>
    </dgm:pt>
    <dgm:pt modelId="{8A8476D0-F9AC-4B2F-B9EB-35D477154B19}" type="pres">
      <dgm:prSet presAssocID="{EDF35E9A-9385-40B7-B0FC-CAF6A858ECB5}" presName="sibTrans" presStyleLbl="sibTrans2D1" presStyleIdx="0" presStyleCnt="0"/>
      <dgm:spPr/>
    </dgm:pt>
    <dgm:pt modelId="{A0774425-A8BA-4702-B095-EC72AFB2B772}" type="pres">
      <dgm:prSet presAssocID="{088EB57B-082D-475E-92CC-8B26671E184C}" presName="compNode" presStyleCnt="0"/>
      <dgm:spPr/>
    </dgm:pt>
    <dgm:pt modelId="{53713DBE-3167-4835-B65B-24D63A50D020}" type="pres">
      <dgm:prSet presAssocID="{088EB57B-082D-475E-92CC-8B26671E184C}" presName="iconBgRect" presStyleLbl="bgShp" presStyleIdx="1" presStyleCnt="4"/>
      <dgm:spPr/>
    </dgm:pt>
    <dgm:pt modelId="{BADF8BD8-2450-4B60-BA51-78C6D44E2401}" type="pres">
      <dgm:prSet presAssocID="{088EB57B-082D-475E-92CC-8B26671E184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82FBFAF6-E7FD-462F-A5FA-67F16F19F3A1}" type="pres">
      <dgm:prSet presAssocID="{088EB57B-082D-475E-92CC-8B26671E184C}" presName="spaceRect" presStyleCnt="0"/>
      <dgm:spPr/>
    </dgm:pt>
    <dgm:pt modelId="{41CE150D-E0B6-4059-A68A-21E6D869F3B1}" type="pres">
      <dgm:prSet presAssocID="{088EB57B-082D-475E-92CC-8B26671E184C}" presName="textRect" presStyleLbl="revTx" presStyleIdx="1" presStyleCnt="4">
        <dgm:presLayoutVars>
          <dgm:chMax val="1"/>
          <dgm:chPref val="1"/>
        </dgm:presLayoutVars>
      </dgm:prSet>
      <dgm:spPr/>
    </dgm:pt>
    <dgm:pt modelId="{608004F7-00B7-4D76-B23F-422F84F7C8D0}" type="pres">
      <dgm:prSet presAssocID="{B1BD3745-50B8-48D3-9AF5-7F3A609F5C36}" presName="sibTrans" presStyleLbl="sibTrans2D1" presStyleIdx="0" presStyleCnt="0"/>
      <dgm:spPr/>
    </dgm:pt>
    <dgm:pt modelId="{3DA5BC51-140A-4081-8515-92404E58E3EB}" type="pres">
      <dgm:prSet presAssocID="{45103B7B-3426-4141-B791-66EDA22661A3}" presName="compNode" presStyleCnt="0"/>
      <dgm:spPr/>
    </dgm:pt>
    <dgm:pt modelId="{F49EBACD-4241-44D8-9AEC-577CB34016D7}" type="pres">
      <dgm:prSet presAssocID="{45103B7B-3426-4141-B791-66EDA22661A3}" presName="iconBgRect" presStyleLbl="bgShp" presStyleIdx="2" presStyleCnt="4"/>
      <dgm:spPr/>
    </dgm:pt>
    <dgm:pt modelId="{424D1E39-CA1A-41DC-9204-CBA050F03D28}" type="pres">
      <dgm:prSet presAssocID="{45103B7B-3426-4141-B791-66EDA22661A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mart Phone"/>
        </a:ext>
      </dgm:extLst>
    </dgm:pt>
    <dgm:pt modelId="{0FFB25A7-32C5-4C14-989C-2245F64E4E47}" type="pres">
      <dgm:prSet presAssocID="{45103B7B-3426-4141-B791-66EDA22661A3}" presName="spaceRect" presStyleCnt="0"/>
      <dgm:spPr/>
    </dgm:pt>
    <dgm:pt modelId="{7E96A75C-2B56-44E9-8724-D1906FD00BFB}" type="pres">
      <dgm:prSet presAssocID="{45103B7B-3426-4141-B791-66EDA22661A3}" presName="textRect" presStyleLbl="revTx" presStyleIdx="2" presStyleCnt="4">
        <dgm:presLayoutVars>
          <dgm:chMax val="1"/>
          <dgm:chPref val="1"/>
        </dgm:presLayoutVars>
      </dgm:prSet>
      <dgm:spPr/>
    </dgm:pt>
    <dgm:pt modelId="{46C32F66-EBDE-4732-8FE9-1D7679266D08}" type="pres">
      <dgm:prSet presAssocID="{478F3E2B-9B02-4A8B-9CAF-2137C2AFB913}" presName="sibTrans" presStyleLbl="sibTrans2D1" presStyleIdx="0" presStyleCnt="0"/>
      <dgm:spPr/>
    </dgm:pt>
    <dgm:pt modelId="{A407E158-C3BB-4E20-9765-857CC5D0D028}" type="pres">
      <dgm:prSet presAssocID="{4189D692-649B-4999-ACE5-1A4F1492BA82}" presName="compNode" presStyleCnt="0"/>
      <dgm:spPr/>
    </dgm:pt>
    <dgm:pt modelId="{F879682C-3CA1-4DA2-A891-A190B3CFCBEA}" type="pres">
      <dgm:prSet presAssocID="{4189D692-649B-4999-ACE5-1A4F1492BA82}" presName="iconBgRect" presStyleLbl="bgShp" presStyleIdx="3" presStyleCnt="4"/>
      <dgm:spPr/>
    </dgm:pt>
    <dgm:pt modelId="{F5AFB4A8-1D70-4513-ACE0-B56E17831E22}" type="pres">
      <dgm:prSet presAssocID="{4189D692-649B-4999-ACE5-1A4F1492BA8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20A63FFA-0D95-4C3A-8229-4176FA6191EF}" type="pres">
      <dgm:prSet presAssocID="{4189D692-649B-4999-ACE5-1A4F1492BA82}" presName="spaceRect" presStyleCnt="0"/>
      <dgm:spPr/>
    </dgm:pt>
    <dgm:pt modelId="{42932B87-BB8F-4F22-8DBF-9B91BAAEDC7A}" type="pres">
      <dgm:prSet presAssocID="{4189D692-649B-4999-ACE5-1A4F1492BA82}" presName="textRect" presStyleLbl="revTx" presStyleIdx="3" presStyleCnt="4">
        <dgm:presLayoutVars>
          <dgm:chMax val="1"/>
          <dgm:chPref val="1"/>
        </dgm:presLayoutVars>
      </dgm:prSet>
      <dgm:spPr/>
    </dgm:pt>
  </dgm:ptLst>
  <dgm:cxnLst>
    <dgm:cxn modelId="{907FF51B-1822-40DD-B3E0-A72863549BF0}" type="presOf" srcId="{4189D692-649B-4999-ACE5-1A4F1492BA82}" destId="{42932B87-BB8F-4F22-8DBF-9B91BAAEDC7A}" srcOrd="0" destOrd="0" presId="urn:microsoft.com/office/officeart/2018/2/layout/IconCircleList"/>
    <dgm:cxn modelId="{42CF3B1E-A139-43CB-A402-CD638F99A104}" srcId="{E65E58F1-4832-429D-898D-A09C2857C4A6}" destId="{815A2D85-ED2C-47FA-88C7-1733B38C19B2}" srcOrd="0" destOrd="0" parTransId="{179161EC-EF7B-47B0-A6B9-ECC370D9361D}" sibTransId="{EDF35E9A-9385-40B7-B0FC-CAF6A858ECB5}"/>
    <dgm:cxn modelId="{1C3B9D5D-5622-4138-889F-9B99292B5DF5}" type="presOf" srcId="{E65E58F1-4832-429D-898D-A09C2857C4A6}" destId="{BF24D3AF-F269-4616-924E-C2621B743BC4}" srcOrd="0" destOrd="0" presId="urn:microsoft.com/office/officeart/2018/2/layout/IconCircleList"/>
    <dgm:cxn modelId="{7E935163-CF42-4A3F-A98D-6AB18E520EA9}" type="presOf" srcId="{B1BD3745-50B8-48D3-9AF5-7F3A609F5C36}" destId="{608004F7-00B7-4D76-B23F-422F84F7C8D0}" srcOrd="0" destOrd="0" presId="urn:microsoft.com/office/officeart/2018/2/layout/IconCircleList"/>
    <dgm:cxn modelId="{EED50668-ED25-479B-A769-0BE3395EBE83}" srcId="{E65E58F1-4832-429D-898D-A09C2857C4A6}" destId="{088EB57B-082D-475E-92CC-8B26671E184C}" srcOrd="1" destOrd="0" parTransId="{72ABDE43-1D4E-4B4E-99F9-1DC7F13977A2}" sibTransId="{B1BD3745-50B8-48D3-9AF5-7F3A609F5C36}"/>
    <dgm:cxn modelId="{2AFCE09D-C3FD-4242-A375-23CF53BB3A03}" type="presOf" srcId="{088EB57B-082D-475E-92CC-8B26671E184C}" destId="{41CE150D-E0B6-4059-A68A-21E6D869F3B1}" srcOrd="0" destOrd="0" presId="urn:microsoft.com/office/officeart/2018/2/layout/IconCircleList"/>
    <dgm:cxn modelId="{E9F157A2-9261-4CF5-B6F5-5F4EC14F8F06}" type="presOf" srcId="{478F3E2B-9B02-4A8B-9CAF-2137C2AFB913}" destId="{46C32F66-EBDE-4732-8FE9-1D7679266D08}" srcOrd="0" destOrd="0" presId="urn:microsoft.com/office/officeart/2018/2/layout/IconCircleList"/>
    <dgm:cxn modelId="{6D5D3AAB-FD0C-42A9-853E-DF449A9862A6}" type="presOf" srcId="{815A2D85-ED2C-47FA-88C7-1733B38C19B2}" destId="{6008C2D9-D7C4-41AF-9692-2A5109F0B440}" srcOrd="0" destOrd="0" presId="urn:microsoft.com/office/officeart/2018/2/layout/IconCircleList"/>
    <dgm:cxn modelId="{2EC7F4D5-0E1C-4ED5-BC1D-9D67E1C5837C}" type="presOf" srcId="{EDF35E9A-9385-40B7-B0FC-CAF6A858ECB5}" destId="{8A8476D0-F9AC-4B2F-B9EB-35D477154B19}" srcOrd="0" destOrd="0" presId="urn:microsoft.com/office/officeart/2018/2/layout/IconCircleList"/>
    <dgm:cxn modelId="{722E30DD-3E27-468E-A44C-5B63B1611D9B}" type="presOf" srcId="{45103B7B-3426-4141-B791-66EDA22661A3}" destId="{7E96A75C-2B56-44E9-8724-D1906FD00BFB}" srcOrd="0" destOrd="0" presId="urn:microsoft.com/office/officeart/2018/2/layout/IconCircleList"/>
    <dgm:cxn modelId="{0B133DE1-DEA2-4C8C-968F-0947FA25DDFA}" srcId="{E65E58F1-4832-429D-898D-A09C2857C4A6}" destId="{4189D692-649B-4999-ACE5-1A4F1492BA82}" srcOrd="3" destOrd="0" parTransId="{2B787FA6-ECD0-4078-B495-574A2F8B368C}" sibTransId="{D2815CF8-7851-46B4-A631-786DA6EF49FE}"/>
    <dgm:cxn modelId="{B4E812F1-F923-40FC-A143-2E91C097D540}" srcId="{E65E58F1-4832-429D-898D-A09C2857C4A6}" destId="{45103B7B-3426-4141-B791-66EDA22661A3}" srcOrd="2" destOrd="0" parTransId="{21F3D96C-4880-4D43-A58B-79218E0027A5}" sibTransId="{478F3E2B-9B02-4A8B-9CAF-2137C2AFB913}"/>
    <dgm:cxn modelId="{0F591642-AD7D-4339-894E-D56D10064E9C}" type="presParOf" srcId="{BF24D3AF-F269-4616-924E-C2621B743BC4}" destId="{16CAF1B9-DCEA-46AD-B2ED-D419C934016A}" srcOrd="0" destOrd="0" presId="urn:microsoft.com/office/officeart/2018/2/layout/IconCircleList"/>
    <dgm:cxn modelId="{84E09928-3E4B-47B7-85B7-99D7EF1EB9A8}" type="presParOf" srcId="{16CAF1B9-DCEA-46AD-B2ED-D419C934016A}" destId="{6409D04F-C0EB-4D34-B0F0-DB3C42D978E9}" srcOrd="0" destOrd="0" presId="urn:microsoft.com/office/officeart/2018/2/layout/IconCircleList"/>
    <dgm:cxn modelId="{1A1FF2CC-AF47-4EFF-8519-3AA070B8E7E7}" type="presParOf" srcId="{6409D04F-C0EB-4D34-B0F0-DB3C42D978E9}" destId="{690E4FFA-95C5-4079-A8E6-BF218B0126F2}" srcOrd="0" destOrd="0" presId="urn:microsoft.com/office/officeart/2018/2/layout/IconCircleList"/>
    <dgm:cxn modelId="{629BF91C-7F48-4B06-B483-FAE394BDA647}" type="presParOf" srcId="{6409D04F-C0EB-4D34-B0F0-DB3C42D978E9}" destId="{6AE8C467-D007-4845-8B90-2732644DB1D4}" srcOrd="1" destOrd="0" presId="urn:microsoft.com/office/officeart/2018/2/layout/IconCircleList"/>
    <dgm:cxn modelId="{687B01E8-E260-4D14-B661-45E81B12351E}" type="presParOf" srcId="{6409D04F-C0EB-4D34-B0F0-DB3C42D978E9}" destId="{5F963154-FDE2-4E01-A1D2-E810A6FEAA33}" srcOrd="2" destOrd="0" presId="urn:microsoft.com/office/officeart/2018/2/layout/IconCircleList"/>
    <dgm:cxn modelId="{2D3E2835-65A2-4B04-ADBE-D6A3DCB7FD6F}" type="presParOf" srcId="{6409D04F-C0EB-4D34-B0F0-DB3C42D978E9}" destId="{6008C2D9-D7C4-41AF-9692-2A5109F0B440}" srcOrd="3" destOrd="0" presId="urn:microsoft.com/office/officeart/2018/2/layout/IconCircleList"/>
    <dgm:cxn modelId="{11515584-F253-4202-B15C-794691B667D8}" type="presParOf" srcId="{16CAF1B9-DCEA-46AD-B2ED-D419C934016A}" destId="{8A8476D0-F9AC-4B2F-B9EB-35D477154B19}" srcOrd="1" destOrd="0" presId="urn:microsoft.com/office/officeart/2018/2/layout/IconCircleList"/>
    <dgm:cxn modelId="{DCE029F5-7EC2-42FE-B833-FC1B6DE5C0DC}" type="presParOf" srcId="{16CAF1B9-DCEA-46AD-B2ED-D419C934016A}" destId="{A0774425-A8BA-4702-B095-EC72AFB2B772}" srcOrd="2" destOrd="0" presId="urn:microsoft.com/office/officeart/2018/2/layout/IconCircleList"/>
    <dgm:cxn modelId="{612425EE-78F3-46AC-8F69-320B14DF346D}" type="presParOf" srcId="{A0774425-A8BA-4702-B095-EC72AFB2B772}" destId="{53713DBE-3167-4835-B65B-24D63A50D020}" srcOrd="0" destOrd="0" presId="urn:microsoft.com/office/officeart/2018/2/layout/IconCircleList"/>
    <dgm:cxn modelId="{A4E5376D-7C4D-49FB-9632-534D72133248}" type="presParOf" srcId="{A0774425-A8BA-4702-B095-EC72AFB2B772}" destId="{BADF8BD8-2450-4B60-BA51-78C6D44E2401}" srcOrd="1" destOrd="0" presId="urn:microsoft.com/office/officeart/2018/2/layout/IconCircleList"/>
    <dgm:cxn modelId="{E7C73965-13B6-4FFD-A054-9D7B092F6DD5}" type="presParOf" srcId="{A0774425-A8BA-4702-B095-EC72AFB2B772}" destId="{82FBFAF6-E7FD-462F-A5FA-67F16F19F3A1}" srcOrd="2" destOrd="0" presId="urn:microsoft.com/office/officeart/2018/2/layout/IconCircleList"/>
    <dgm:cxn modelId="{30168112-7C62-4FB0-BB32-5D4A843A901A}" type="presParOf" srcId="{A0774425-A8BA-4702-B095-EC72AFB2B772}" destId="{41CE150D-E0B6-4059-A68A-21E6D869F3B1}" srcOrd="3" destOrd="0" presId="urn:microsoft.com/office/officeart/2018/2/layout/IconCircleList"/>
    <dgm:cxn modelId="{C2454FD3-34C1-4764-8942-AD5A3E48D9B6}" type="presParOf" srcId="{16CAF1B9-DCEA-46AD-B2ED-D419C934016A}" destId="{608004F7-00B7-4D76-B23F-422F84F7C8D0}" srcOrd="3" destOrd="0" presId="urn:microsoft.com/office/officeart/2018/2/layout/IconCircleList"/>
    <dgm:cxn modelId="{B226C699-52C3-476D-95B4-B17A7FCCC76A}" type="presParOf" srcId="{16CAF1B9-DCEA-46AD-B2ED-D419C934016A}" destId="{3DA5BC51-140A-4081-8515-92404E58E3EB}" srcOrd="4" destOrd="0" presId="urn:microsoft.com/office/officeart/2018/2/layout/IconCircleList"/>
    <dgm:cxn modelId="{A7076488-F19E-4938-9936-FCFD013B71C7}" type="presParOf" srcId="{3DA5BC51-140A-4081-8515-92404E58E3EB}" destId="{F49EBACD-4241-44D8-9AEC-577CB34016D7}" srcOrd="0" destOrd="0" presId="urn:microsoft.com/office/officeart/2018/2/layout/IconCircleList"/>
    <dgm:cxn modelId="{B34187C0-87AE-4443-816D-325D48788701}" type="presParOf" srcId="{3DA5BC51-140A-4081-8515-92404E58E3EB}" destId="{424D1E39-CA1A-41DC-9204-CBA050F03D28}" srcOrd="1" destOrd="0" presId="urn:microsoft.com/office/officeart/2018/2/layout/IconCircleList"/>
    <dgm:cxn modelId="{B93562FB-820D-4C3B-A067-43AC8A35C85C}" type="presParOf" srcId="{3DA5BC51-140A-4081-8515-92404E58E3EB}" destId="{0FFB25A7-32C5-4C14-989C-2245F64E4E47}" srcOrd="2" destOrd="0" presId="urn:microsoft.com/office/officeart/2018/2/layout/IconCircleList"/>
    <dgm:cxn modelId="{C0E23E6F-2425-4381-BFFF-AD80E19E7AC8}" type="presParOf" srcId="{3DA5BC51-140A-4081-8515-92404E58E3EB}" destId="{7E96A75C-2B56-44E9-8724-D1906FD00BFB}" srcOrd="3" destOrd="0" presId="urn:microsoft.com/office/officeart/2018/2/layout/IconCircleList"/>
    <dgm:cxn modelId="{11CEC21E-91F8-44B7-83B3-7037E4266D7D}" type="presParOf" srcId="{16CAF1B9-DCEA-46AD-B2ED-D419C934016A}" destId="{46C32F66-EBDE-4732-8FE9-1D7679266D08}" srcOrd="5" destOrd="0" presId="urn:microsoft.com/office/officeart/2018/2/layout/IconCircleList"/>
    <dgm:cxn modelId="{B4731399-1832-4D96-A55C-005E39206A35}" type="presParOf" srcId="{16CAF1B9-DCEA-46AD-B2ED-D419C934016A}" destId="{A407E158-C3BB-4E20-9765-857CC5D0D028}" srcOrd="6" destOrd="0" presId="urn:microsoft.com/office/officeart/2018/2/layout/IconCircleList"/>
    <dgm:cxn modelId="{82D5982B-60C5-4374-9387-1609C1CE26A3}" type="presParOf" srcId="{A407E158-C3BB-4E20-9765-857CC5D0D028}" destId="{F879682C-3CA1-4DA2-A891-A190B3CFCBEA}" srcOrd="0" destOrd="0" presId="urn:microsoft.com/office/officeart/2018/2/layout/IconCircleList"/>
    <dgm:cxn modelId="{03A4F4D2-2A8F-48F6-9737-48FFC8AAE81E}" type="presParOf" srcId="{A407E158-C3BB-4E20-9765-857CC5D0D028}" destId="{F5AFB4A8-1D70-4513-ACE0-B56E17831E22}" srcOrd="1" destOrd="0" presId="urn:microsoft.com/office/officeart/2018/2/layout/IconCircleList"/>
    <dgm:cxn modelId="{2A921874-2F1A-4C0D-905D-6AAED31E8636}" type="presParOf" srcId="{A407E158-C3BB-4E20-9765-857CC5D0D028}" destId="{20A63FFA-0D95-4C3A-8229-4176FA6191EF}" srcOrd="2" destOrd="0" presId="urn:microsoft.com/office/officeart/2018/2/layout/IconCircleList"/>
    <dgm:cxn modelId="{E0B8AED2-3977-471B-B68E-37E2D8E5CA40}" type="presParOf" srcId="{A407E158-C3BB-4E20-9765-857CC5D0D028}" destId="{42932B87-BB8F-4F22-8DBF-9B91BAAEDC7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6D62E3-5A15-4960-8BFD-C0BD6C4D1AC7}" type="doc">
      <dgm:prSet loTypeId="urn:microsoft.com/office/officeart/2005/8/layout/list1" loCatId="list" qsTypeId="urn:microsoft.com/office/officeart/2005/8/quickstyle/simple2" qsCatId="simple" csTypeId="urn:microsoft.com/office/officeart/2005/8/colors/accent2_3" csCatId="accent2" phldr="1"/>
      <dgm:spPr/>
      <dgm:t>
        <a:bodyPr/>
        <a:lstStyle/>
        <a:p>
          <a:endParaRPr lang="en-US"/>
        </a:p>
      </dgm:t>
    </dgm:pt>
    <dgm:pt modelId="{5E54476F-6456-4E5B-B095-D1D2E4AB9605}">
      <dgm:prSet/>
      <dgm:spPr/>
      <dgm:t>
        <a:bodyPr/>
        <a:lstStyle/>
        <a:p>
          <a:r>
            <a:rPr lang="en-US"/>
            <a:t>STAND-ALONE STRATEGY </a:t>
          </a:r>
        </a:p>
      </dgm:t>
    </dgm:pt>
    <dgm:pt modelId="{59A03487-AB04-450F-9C9A-5F3DA3960B43}" type="parTrans" cxnId="{5885F2FE-51CC-405C-99A4-F0356F5679A1}">
      <dgm:prSet/>
      <dgm:spPr/>
      <dgm:t>
        <a:bodyPr/>
        <a:lstStyle/>
        <a:p>
          <a:endParaRPr lang="en-US"/>
        </a:p>
      </dgm:t>
    </dgm:pt>
    <dgm:pt modelId="{31628AE6-0972-4218-9CEF-F8A66F3F25D4}" type="sibTrans" cxnId="{5885F2FE-51CC-405C-99A4-F0356F5679A1}">
      <dgm:prSet/>
      <dgm:spPr/>
      <dgm:t>
        <a:bodyPr/>
        <a:lstStyle/>
        <a:p>
          <a:endParaRPr lang="en-US"/>
        </a:p>
      </dgm:t>
    </dgm:pt>
    <dgm:pt modelId="{EBFA3855-90ED-4349-8F4E-6521A82739EE}">
      <dgm:prSet/>
      <dgm:spPr/>
      <dgm:t>
        <a:bodyPr/>
        <a:lstStyle/>
        <a:p>
          <a:r>
            <a:rPr lang="en-US"/>
            <a:t>This is a strategy that outlines steps, roles and responsibilities for the design, implementation and evaluation of a National Financial Education Strategy (NFES). </a:t>
          </a:r>
        </a:p>
      </dgm:t>
    </dgm:pt>
    <dgm:pt modelId="{0FA91827-6683-4858-A4CD-F669C468F639}" type="parTrans" cxnId="{3A514D9B-08FB-4582-B8D9-BD98EFA4DFC9}">
      <dgm:prSet/>
      <dgm:spPr/>
      <dgm:t>
        <a:bodyPr/>
        <a:lstStyle/>
        <a:p>
          <a:endParaRPr lang="en-US"/>
        </a:p>
      </dgm:t>
    </dgm:pt>
    <dgm:pt modelId="{AE4032B1-4521-4251-BF58-23C98B468434}" type="sibTrans" cxnId="{3A514D9B-08FB-4582-B8D9-BD98EFA4DFC9}">
      <dgm:prSet/>
      <dgm:spPr/>
      <dgm:t>
        <a:bodyPr/>
        <a:lstStyle/>
        <a:p>
          <a:endParaRPr lang="en-US"/>
        </a:p>
      </dgm:t>
    </dgm:pt>
    <dgm:pt modelId="{24A4C518-61AD-4427-AEE7-F4827D855298}">
      <dgm:prSet/>
      <dgm:spPr/>
      <dgm:t>
        <a:bodyPr/>
        <a:lstStyle/>
        <a:p>
          <a:r>
            <a:rPr lang="en-US"/>
            <a:t>HYBRID OR INTEGRATED STRATEGY </a:t>
          </a:r>
        </a:p>
      </dgm:t>
    </dgm:pt>
    <dgm:pt modelId="{2F320318-529C-4C0A-9C50-A5B386B76E53}" type="parTrans" cxnId="{59FDDEED-BEEB-45B7-98A7-D19C4679CC30}">
      <dgm:prSet/>
      <dgm:spPr/>
      <dgm:t>
        <a:bodyPr/>
        <a:lstStyle/>
        <a:p>
          <a:endParaRPr lang="en-US"/>
        </a:p>
      </dgm:t>
    </dgm:pt>
    <dgm:pt modelId="{0BE6856C-1EDE-412D-AD29-7B777D4E4F2D}" type="sibTrans" cxnId="{59FDDEED-BEEB-45B7-98A7-D19C4679CC30}">
      <dgm:prSet/>
      <dgm:spPr/>
      <dgm:t>
        <a:bodyPr/>
        <a:lstStyle/>
        <a:p>
          <a:endParaRPr lang="en-US"/>
        </a:p>
      </dgm:t>
    </dgm:pt>
    <dgm:pt modelId="{447CD71E-3B8F-4180-9E85-CBECCEF7EB6D}">
      <dgm:prSet/>
      <dgm:spPr/>
      <dgm:t>
        <a:bodyPr/>
        <a:lstStyle/>
        <a:p>
          <a:r>
            <a:rPr lang="en-US"/>
            <a:t>Financial education is often a pillar or key component or objective of a country’s National Financial Inclusion Strategy (NFIS) or any relevant national strategy. </a:t>
          </a:r>
        </a:p>
      </dgm:t>
    </dgm:pt>
    <dgm:pt modelId="{CA6CC0FC-3FD7-4F63-BDF5-2C9CCFBA46E8}" type="parTrans" cxnId="{F048A0FF-BD6A-4974-B0A4-89B34152A784}">
      <dgm:prSet/>
      <dgm:spPr/>
      <dgm:t>
        <a:bodyPr/>
        <a:lstStyle/>
        <a:p>
          <a:endParaRPr lang="en-US"/>
        </a:p>
      </dgm:t>
    </dgm:pt>
    <dgm:pt modelId="{25C7F231-1FAA-459B-935D-FC313A3D2955}" type="sibTrans" cxnId="{F048A0FF-BD6A-4974-B0A4-89B34152A784}">
      <dgm:prSet/>
      <dgm:spPr/>
      <dgm:t>
        <a:bodyPr/>
        <a:lstStyle/>
        <a:p>
          <a:endParaRPr lang="en-US"/>
        </a:p>
      </dgm:t>
    </dgm:pt>
    <dgm:pt modelId="{17CC1E69-CD9E-4F60-BC7D-3EDC9F47D995}">
      <dgm:prSet/>
      <dgm:spPr/>
      <dgm:t>
        <a:bodyPr/>
        <a:lstStyle/>
        <a:p>
          <a:r>
            <a:rPr lang="en-US"/>
            <a:t>STAND-ALONE PROGRAM </a:t>
          </a:r>
        </a:p>
      </dgm:t>
    </dgm:pt>
    <dgm:pt modelId="{91BA1E7B-48D5-4996-B19D-BAD3198544DE}" type="parTrans" cxnId="{E3A40C51-632D-4CC8-BDAE-98727ABBC74F}">
      <dgm:prSet/>
      <dgm:spPr/>
      <dgm:t>
        <a:bodyPr/>
        <a:lstStyle/>
        <a:p>
          <a:endParaRPr lang="en-US"/>
        </a:p>
      </dgm:t>
    </dgm:pt>
    <dgm:pt modelId="{DFC55E4C-3075-489A-A331-69CF6975D253}" type="sibTrans" cxnId="{E3A40C51-632D-4CC8-BDAE-98727ABBC74F}">
      <dgm:prSet/>
      <dgm:spPr/>
      <dgm:t>
        <a:bodyPr/>
        <a:lstStyle/>
        <a:p>
          <a:endParaRPr lang="en-US"/>
        </a:p>
      </dgm:t>
    </dgm:pt>
    <dgm:pt modelId="{C62D0111-FF9A-4439-B4CA-DC7810727A55}">
      <dgm:prSet/>
      <dgm:spPr/>
      <dgm:t>
        <a:bodyPr/>
        <a:lstStyle/>
        <a:p>
          <a:r>
            <a:rPr lang="en-US"/>
            <a:t>This is often a precursor of a NFES. It might outline an approach for reaching various target groups but does not contain other components such as a coordinating body or monitoring and evaluation (M&amp;E) system.</a:t>
          </a:r>
        </a:p>
      </dgm:t>
    </dgm:pt>
    <dgm:pt modelId="{AF43848F-8243-4C68-A055-960C6A9CF99B}" type="parTrans" cxnId="{E8F4FCF9-9019-4F92-AADF-07A996D458F3}">
      <dgm:prSet/>
      <dgm:spPr/>
      <dgm:t>
        <a:bodyPr/>
        <a:lstStyle/>
        <a:p>
          <a:endParaRPr lang="en-US"/>
        </a:p>
      </dgm:t>
    </dgm:pt>
    <dgm:pt modelId="{742FA56E-389A-47B2-A52F-3B6B6A083501}" type="sibTrans" cxnId="{E8F4FCF9-9019-4F92-AADF-07A996D458F3}">
      <dgm:prSet/>
      <dgm:spPr/>
      <dgm:t>
        <a:bodyPr/>
        <a:lstStyle/>
        <a:p>
          <a:endParaRPr lang="en-US"/>
        </a:p>
      </dgm:t>
    </dgm:pt>
    <dgm:pt modelId="{6D52CD2D-262D-41E5-923A-B20A453DCAFE}" type="pres">
      <dgm:prSet presAssocID="{CC6D62E3-5A15-4960-8BFD-C0BD6C4D1AC7}" presName="linear" presStyleCnt="0">
        <dgm:presLayoutVars>
          <dgm:dir/>
          <dgm:animLvl val="lvl"/>
          <dgm:resizeHandles val="exact"/>
        </dgm:presLayoutVars>
      </dgm:prSet>
      <dgm:spPr/>
    </dgm:pt>
    <dgm:pt modelId="{F1E69B28-ED36-4899-9673-0829FBADF234}" type="pres">
      <dgm:prSet presAssocID="{5E54476F-6456-4E5B-B095-D1D2E4AB9605}" presName="parentLin" presStyleCnt="0"/>
      <dgm:spPr/>
    </dgm:pt>
    <dgm:pt modelId="{F841E5AA-D9CC-4C5B-B55D-0F79D0767737}" type="pres">
      <dgm:prSet presAssocID="{5E54476F-6456-4E5B-B095-D1D2E4AB9605}" presName="parentLeftMargin" presStyleLbl="node1" presStyleIdx="0" presStyleCnt="3"/>
      <dgm:spPr/>
    </dgm:pt>
    <dgm:pt modelId="{0C6734F1-C31A-422E-9A27-29C9E8113386}" type="pres">
      <dgm:prSet presAssocID="{5E54476F-6456-4E5B-B095-D1D2E4AB9605}" presName="parentText" presStyleLbl="node1" presStyleIdx="0" presStyleCnt="3">
        <dgm:presLayoutVars>
          <dgm:chMax val="0"/>
          <dgm:bulletEnabled val="1"/>
        </dgm:presLayoutVars>
      </dgm:prSet>
      <dgm:spPr/>
    </dgm:pt>
    <dgm:pt modelId="{04630B97-223B-4026-A85F-C3B3FE7913A0}" type="pres">
      <dgm:prSet presAssocID="{5E54476F-6456-4E5B-B095-D1D2E4AB9605}" presName="negativeSpace" presStyleCnt="0"/>
      <dgm:spPr/>
    </dgm:pt>
    <dgm:pt modelId="{B88EAB91-B403-40CC-9654-143A45C9AA27}" type="pres">
      <dgm:prSet presAssocID="{5E54476F-6456-4E5B-B095-D1D2E4AB9605}" presName="childText" presStyleLbl="conFgAcc1" presStyleIdx="0" presStyleCnt="3">
        <dgm:presLayoutVars>
          <dgm:bulletEnabled val="1"/>
        </dgm:presLayoutVars>
      </dgm:prSet>
      <dgm:spPr/>
    </dgm:pt>
    <dgm:pt modelId="{8F14437D-FB45-4445-8C38-7C7A706C9EEE}" type="pres">
      <dgm:prSet presAssocID="{31628AE6-0972-4218-9CEF-F8A66F3F25D4}" presName="spaceBetweenRectangles" presStyleCnt="0"/>
      <dgm:spPr/>
    </dgm:pt>
    <dgm:pt modelId="{823A8192-9FBB-486C-B6AE-EC8C3813E7D3}" type="pres">
      <dgm:prSet presAssocID="{24A4C518-61AD-4427-AEE7-F4827D855298}" presName="parentLin" presStyleCnt="0"/>
      <dgm:spPr/>
    </dgm:pt>
    <dgm:pt modelId="{1774305E-1B17-4869-8DB3-AE3911629790}" type="pres">
      <dgm:prSet presAssocID="{24A4C518-61AD-4427-AEE7-F4827D855298}" presName="parentLeftMargin" presStyleLbl="node1" presStyleIdx="0" presStyleCnt="3"/>
      <dgm:spPr/>
    </dgm:pt>
    <dgm:pt modelId="{C8FFC9BC-3085-4CC4-8253-AD624A18638E}" type="pres">
      <dgm:prSet presAssocID="{24A4C518-61AD-4427-AEE7-F4827D855298}" presName="parentText" presStyleLbl="node1" presStyleIdx="1" presStyleCnt="3">
        <dgm:presLayoutVars>
          <dgm:chMax val="0"/>
          <dgm:bulletEnabled val="1"/>
        </dgm:presLayoutVars>
      </dgm:prSet>
      <dgm:spPr/>
    </dgm:pt>
    <dgm:pt modelId="{156D7CE3-58EE-4151-B27B-602BCDDA04A6}" type="pres">
      <dgm:prSet presAssocID="{24A4C518-61AD-4427-AEE7-F4827D855298}" presName="negativeSpace" presStyleCnt="0"/>
      <dgm:spPr/>
    </dgm:pt>
    <dgm:pt modelId="{FC77A54A-9E5B-41AF-8917-F75A24018D25}" type="pres">
      <dgm:prSet presAssocID="{24A4C518-61AD-4427-AEE7-F4827D855298}" presName="childText" presStyleLbl="conFgAcc1" presStyleIdx="1" presStyleCnt="3">
        <dgm:presLayoutVars>
          <dgm:bulletEnabled val="1"/>
        </dgm:presLayoutVars>
      </dgm:prSet>
      <dgm:spPr/>
    </dgm:pt>
    <dgm:pt modelId="{B6BF01C9-919D-40E6-8A96-56FA108E2411}" type="pres">
      <dgm:prSet presAssocID="{0BE6856C-1EDE-412D-AD29-7B777D4E4F2D}" presName="spaceBetweenRectangles" presStyleCnt="0"/>
      <dgm:spPr/>
    </dgm:pt>
    <dgm:pt modelId="{B277F22D-4F19-4685-BC15-6643BBCF6A33}" type="pres">
      <dgm:prSet presAssocID="{17CC1E69-CD9E-4F60-BC7D-3EDC9F47D995}" presName="parentLin" presStyleCnt="0"/>
      <dgm:spPr/>
    </dgm:pt>
    <dgm:pt modelId="{1E279D2F-7FD5-49CB-8F71-3DF6BC1D7E5E}" type="pres">
      <dgm:prSet presAssocID="{17CC1E69-CD9E-4F60-BC7D-3EDC9F47D995}" presName="parentLeftMargin" presStyleLbl="node1" presStyleIdx="1" presStyleCnt="3"/>
      <dgm:spPr/>
    </dgm:pt>
    <dgm:pt modelId="{05EA93F9-1D0D-4EA0-AE79-C273E69D30B4}" type="pres">
      <dgm:prSet presAssocID="{17CC1E69-CD9E-4F60-BC7D-3EDC9F47D995}" presName="parentText" presStyleLbl="node1" presStyleIdx="2" presStyleCnt="3">
        <dgm:presLayoutVars>
          <dgm:chMax val="0"/>
          <dgm:bulletEnabled val="1"/>
        </dgm:presLayoutVars>
      </dgm:prSet>
      <dgm:spPr/>
    </dgm:pt>
    <dgm:pt modelId="{A294E5F0-5492-4676-9B80-4BC3DC6AF016}" type="pres">
      <dgm:prSet presAssocID="{17CC1E69-CD9E-4F60-BC7D-3EDC9F47D995}" presName="negativeSpace" presStyleCnt="0"/>
      <dgm:spPr/>
    </dgm:pt>
    <dgm:pt modelId="{8F5D6A35-ECEE-45C9-A61C-7100C137EF07}" type="pres">
      <dgm:prSet presAssocID="{17CC1E69-CD9E-4F60-BC7D-3EDC9F47D995}" presName="childText" presStyleLbl="conFgAcc1" presStyleIdx="2" presStyleCnt="3">
        <dgm:presLayoutVars>
          <dgm:bulletEnabled val="1"/>
        </dgm:presLayoutVars>
      </dgm:prSet>
      <dgm:spPr/>
    </dgm:pt>
  </dgm:ptLst>
  <dgm:cxnLst>
    <dgm:cxn modelId="{B71D9E0F-3B5F-465B-B07F-779BA4C087C7}" type="presOf" srcId="{447CD71E-3B8F-4180-9E85-CBECCEF7EB6D}" destId="{FC77A54A-9E5B-41AF-8917-F75A24018D25}" srcOrd="0" destOrd="0" presId="urn:microsoft.com/office/officeart/2005/8/layout/list1"/>
    <dgm:cxn modelId="{00FBD325-E723-432D-BB1B-EEEA8CCBD0A9}" type="presOf" srcId="{24A4C518-61AD-4427-AEE7-F4827D855298}" destId="{1774305E-1B17-4869-8DB3-AE3911629790}" srcOrd="0" destOrd="0" presId="urn:microsoft.com/office/officeart/2005/8/layout/list1"/>
    <dgm:cxn modelId="{22E69C29-8D4F-4B83-A4A5-D3084F0E64EB}" type="presOf" srcId="{24A4C518-61AD-4427-AEE7-F4827D855298}" destId="{C8FFC9BC-3085-4CC4-8253-AD624A18638E}" srcOrd="1" destOrd="0" presId="urn:microsoft.com/office/officeart/2005/8/layout/list1"/>
    <dgm:cxn modelId="{8C10AA36-095A-4A91-939A-1AE52EA7E4FF}" type="presOf" srcId="{17CC1E69-CD9E-4F60-BC7D-3EDC9F47D995}" destId="{1E279D2F-7FD5-49CB-8F71-3DF6BC1D7E5E}" srcOrd="0" destOrd="0" presId="urn:microsoft.com/office/officeart/2005/8/layout/list1"/>
    <dgm:cxn modelId="{463A0B47-7088-4442-AD0A-0BFDE13E268B}" type="presOf" srcId="{C62D0111-FF9A-4439-B4CA-DC7810727A55}" destId="{8F5D6A35-ECEE-45C9-A61C-7100C137EF07}" srcOrd="0" destOrd="0" presId="urn:microsoft.com/office/officeart/2005/8/layout/list1"/>
    <dgm:cxn modelId="{E3A40C51-632D-4CC8-BDAE-98727ABBC74F}" srcId="{CC6D62E3-5A15-4960-8BFD-C0BD6C4D1AC7}" destId="{17CC1E69-CD9E-4F60-BC7D-3EDC9F47D995}" srcOrd="2" destOrd="0" parTransId="{91BA1E7B-48D5-4996-B19D-BAD3198544DE}" sibTransId="{DFC55E4C-3075-489A-A331-69CF6975D253}"/>
    <dgm:cxn modelId="{4A140D7D-B13F-4BA1-979F-62D1622A7B81}" type="presOf" srcId="{5E54476F-6456-4E5B-B095-D1D2E4AB9605}" destId="{0C6734F1-C31A-422E-9A27-29C9E8113386}" srcOrd="1" destOrd="0" presId="urn:microsoft.com/office/officeart/2005/8/layout/list1"/>
    <dgm:cxn modelId="{DD18F482-2049-498E-9994-DC1FEC80E06D}" type="presOf" srcId="{5E54476F-6456-4E5B-B095-D1D2E4AB9605}" destId="{F841E5AA-D9CC-4C5B-B55D-0F79D0767737}" srcOrd="0" destOrd="0" presId="urn:microsoft.com/office/officeart/2005/8/layout/list1"/>
    <dgm:cxn modelId="{3A514D9B-08FB-4582-B8D9-BD98EFA4DFC9}" srcId="{5E54476F-6456-4E5B-B095-D1D2E4AB9605}" destId="{EBFA3855-90ED-4349-8F4E-6521A82739EE}" srcOrd="0" destOrd="0" parTransId="{0FA91827-6683-4858-A4CD-F669C468F639}" sibTransId="{AE4032B1-4521-4251-BF58-23C98B468434}"/>
    <dgm:cxn modelId="{3607ADCD-4A12-471A-98C6-49AA242AE35A}" type="presOf" srcId="{EBFA3855-90ED-4349-8F4E-6521A82739EE}" destId="{B88EAB91-B403-40CC-9654-143A45C9AA27}" srcOrd="0" destOrd="0" presId="urn:microsoft.com/office/officeart/2005/8/layout/list1"/>
    <dgm:cxn modelId="{0A1A93E1-27D4-4A9B-86AA-24D82B0FC42B}" type="presOf" srcId="{17CC1E69-CD9E-4F60-BC7D-3EDC9F47D995}" destId="{05EA93F9-1D0D-4EA0-AE79-C273E69D30B4}" srcOrd="1" destOrd="0" presId="urn:microsoft.com/office/officeart/2005/8/layout/list1"/>
    <dgm:cxn modelId="{F73FFEEA-E9BD-4719-BBE9-A4500B14423E}" type="presOf" srcId="{CC6D62E3-5A15-4960-8BFD-C0BD6C4D1AC7}" destId="{6D52CD2D-262D-41E5-923A-B20A453DCAFE}" srcOrd="0" destOrd="0" presId="urn:microsoft.com/office/officeart/2005/8/layout/list1"/>
    <dgm:cxn modelId="{59FDDEED-BEEB-45B7-98A7-D19C4679CC30}" srcId="{CC6D62E3-5A15-4960-8BFD-C0BD6C4D1AC7}" destId="{24A4C518-61AD-4427-AEE7-F4827D855298}" srcOrd="1" destOrd="0" parTransId="{2F320318-529C-4C0A-9C50-A5B386B76E53}" sibTransId="{0BE6856C-1EDE-412D-AD29-7B777D4E4F2D}"/>
    <dgm:cxn modelId="{E8F4FCF9-9019-4F92-AADF-07A996D458F3}" srcId="{17CC1E69-CD9E-4F60-BC7D-3EDC9F47D995}" destId="{C62D0111-FF9A-4439-B4CA-DC7810727A55}" srcOrd="0" destOrd="0" parTransId="{AF43848F-8243-4C68-A055-960C6A9CF99B}" sibTransId="{742FA56E-389A-47B2-A52F-3B6B6A083501}"/>
    <dgm:cxn modelId="{5885F2FE-51CC-405C-99A4-F0356F5679A1}" srcId="{CC6D62E3-5A15-4960-8BFD-C0BD6C4D1AC7}" destId="{5E54476F-6456-4E5B-B095-D1D2E4AB9605}" srcOrd="0" destOrd="0" parTransId="{59A03487-AB04-450F-9C9A-5F3DA3960B43}" sibTransId="{31628AE6-0972-4218-9CEF-F8A66F3F25D4}"/>
    <dgm:cxn modelId="{F048A0FF-BD6A-4974-B0A4-89B34152A784}" srcId="{24A4C518-61AD-4427-AEE7-F4827D855298}" destId="{447CD71E-3B8F-4180-9E85-CBECCEF7EB6D}" srcOrd="0" destOrd="0" parTransId="{CA6CC0FC-3FD7-4F63-BDF5-2C9CCFBA46E8}" sibTransId="{25C7F231-1FAA-459B-935D-FC313A3D2955}"/>
    <dgm:cxn modelId="{879F461C-57BE-4E40-999D-3AE406A1F12B}" type="presParOf" srcId="{6D52CD2D-262D-41E5-923A-B20A453DCAFE}" destId="{F1E69B28-ED36-4899-9673-0829FBADF234}" srcOrd="0" destOrd="0" presId="urn:microsoft.com/office/officeart/2005/8/layout/list1"/>
    <dgm:cxn modelId="{61F06FED-84A3-4C3D-9997-758B4D723376}" type="presParOf" srcId="{F1E69B28-ED36-4899-9673-0829FBADF234}" destId="{F841E5AA-D9CC-4C5B-B55D-0F79D0767737}" srcOrd="0" destOrd="0" presId="urn:microsoft.com/office/officeart/2005/8/layout/list1"/>
    <dgm:cxn modelId="{40866447-E458-4196-A9CD-910C5C7B256E}" type="presParOf" srcId="{F1E69B28-ED36-4899-9673-0829FBADF234}" destId="{0C6734F1-C31A-422E-9A27-29C9E8113386}" srcOrd="1" destOrd="0" presId="urn:microsoft.com/office/officeart/2005/8/layout/list1"/>
    <dgm:cxn modelId="{CDF5676A-B6E8-4DBD-809E-965F47B78989}" type="presParOf" srcId="{6D52CD2D-262D-41E5-923A-B20A453DCAFE}" destId="{04630B97-223B-4026-A85F-C3B3FE7913A0}" srcOrd="1" destOrd="0" presId="urn:microsoft.com/office/officeart/2005/8/layout/list1"/>
    <dgm:cxn modelId="{F162F8DD-7515-4808-9911-02B2356D14D4}" type="presParOf" srcId="{6D52CD2D-262D-41E5-923A-B20A453DCAFE}" destId="{B88EAB91-B403-40CC-9654-143A45C9AA27}" srcOrd="2" destOrd="0" presId="urn:microsoft.com/office/officeart/2005/8/layout/list1"/>
    <dgm:cxn modelId="{AF6EA16B-E351-4889-826B-70680669BCE4}" type="presParOf" srcId="{6D52CD2D-262D-41E5-923A-B20A453DCAFE}" destId="{8F14437D-FB45-4445-8C38-7C7A706C9EEE}" srcOrd="3" destOrd="0" presId="urn:microsoft.com/office/officeart/2005/8/layout/list1"/>
    <dgm:cxn modelId="{5A5A9C1E-FFFA-4542-805B-67D7B7AE7D6A}" type="presParOf" srcId="{6D52CD2D-262D-41E5-923A-B20A453DCAFE}" destId="{823A8192-9FBB-486C-B6AE-EC8C3813E7D3}" srcOrd="4" destOrd="0" presId="urn:microsoft.com/office/officeart/2005/8/layout/list1"/>
    <dgm:cxn modelId="{1683FBC8-F14E-441B-9888-F3F9CD962F14}" type="presParOf" srcId="{823A8192-9FBB-486C-B6AE-EC8C3813E7D3}" destId="{1774305E-1B17-4869-8DB3-AE3911629790}" srcOrd="0" destOrd="0" presId="urn:microsoft.com/office/officeart/2005/8/layout/list1"/>
    <dgm:cxn modelId="{DA78405A-6337-4C89-9197-1F21A4FC1A23}" type="presParOf" srcId="{823A8192-9FBB-486C-B6AE-EC8C3813E7D3}" destId="{C8FFC9BC-3085-4CC4-8253-AD624A18638E}" srcOrd="1" destOrd="0" presId="urn:microsoft.com/office/officeart/2005/8/layout/list1"/>
    <dgm:cxn modelId="{97206A41-0686-494B-AE77-667907148636}" type="presParOf" srcId="{6D52CD2D-262D-41E5-923A-B20A453DCAFE}" destId="{156D7CE3-58EE-4151-B27B-602BCDDA04A6}" srcOrd="5" destOrd="0" presId="urn:microsoft.com/office/officeart/2005/8/layout/list1"/>
    <dgm:cxn modelId="{4E3D84AF-972B-44BC-A2FB-E2649B113E90}" type="presParOf" srcId="{6D52CD2D-262D-41E5-923A-B20A453DCAFE}" destId="{FC77A54A-9E5B-41AF-8917-F75A24018D25}" srcOrd="6" destOrd="0" presId="urn:microsoft.com/office/officeart/2005/8/layout/list1"/>
    <dgm:cxn modelId="{9A0FCE49-BA71-4D56-8163-AD160A0964A1}" type="presParOf" srcId="{6D52CD2D-262D-41E5-923A-B20A453DCAFE}" destId="{B6BF01C9-919D-40E6-8A96-56FA108E2411}" srcOrd="7" destOrd="0" presId="urn:microsoft.com/office/officeart/2005/8/layout/list1"/>
    <dgm:cxn modelId="{D0093D29-8DC3-412C-BD83-752CE71780EC}" type="presParOf" srcId="{6D52CD2D-262D-41E5-923A-B20A453DCAFE}" destId="{B277F22D-4F19-4685-BC15-6643BBCF6A33}" srcOrd="8" destOrd="0" presId="urn:microsoft.com/office/officeart/2005/8/layout/list1"/>
    <dgm:cxn modelId="{F0B9640C-024E-4B40-8C81-2407BFF25D23}" type="presParOf" srcId="{B277F22D-4F19-4685-BC15-6643BBCF6A33}" destId="{1E279D2F-7FD5-49CB-8F71-3DF6BC1D7E5E}" srcOrd="0" destOrd="0" presId="urn:microsoft.com/office/officeart/2005/8/layout/list1"/>
    <dgm:cxn modelId="{7495958A-6DCA-4346-83B5-296C02F839BE}" type="presParOf" srcId="{B277F22D-4F19-4685-BC15-6643BBCF6A33}" destId="{05EA93F9-1D0D-4EA0-AE79-C273E69D30B4}" srcOrd="1" destOrd="0" presId="urn:microsoft.com/office/officeart/2005/8/layout/list1"/>
    <dgm:cxn modelId="{3FC6FC50-3AF2-477F-9233-8AA4BE7D4ED7}" type="presParOf" srcId="{6D52CD2D-262D-41E5-923A-B20A453DCAFE}" destId="{A294E5F0-5492-4676-9B80-4BC3DC6AF016}" srcOrd="9" destOrd="0" presId="urn:microsoft.com/office/officeart/2005/8/layout/list1"/>
    <dgm:cxn modelId="{4E4A431D-52D1-467B-B5AD-A43C4EF89BC9}" type="presParOf" srcId="{6D52CD2D-262D-41E5-923A-B20A453DCAFE}" destId="{8F5D6A35-ECEE-45C9-A61C-7100C137EF07}"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885EED-F749-47B2-B8FA-3499222DFAE7}" type="doc">
      <dgm:prSet loTypeId="urn:microsoft.com/office/officeart/2005/8/layout/hierarchy3" loCatId="hierarchy" qsTypeId="urn:microsoft.com/office/officeart/2005/8/quickstyle/simple1" qsCatId="simple" csTypeId="urn:microsoft.com/office/officeart/2005/8/colors/accent4_2" csCatId="accent4"/>
      <dgm:spPr/>
      <dgm:t>
        <a:bodyPr/>
        <a:lstStyle/>
        <a:p>
          <a:endParaRPr lang="en-US"/>
        </a:p>
      </dgm:t>
    </dgm:pt>
    <dgm:pt modelId="{54D22EDE-5715-49B8-BA0E-AAF5B70E5DAA}">
      <dgm:prSet/>
      <dgm:spPr/>
      <dgm:t>
        <a:bodyPr/>
        <a:lstStyle/>
        <a:p>
          <a:r>
            <a:rPr lang="en-US">
              <a:solidFill>
                <a:schemeClr val="tx2">
                  <a:lumMod val="50000"/>
                </a:schemeClr>
              </a:solidFill>
            </a:rPr>
            <a:t>Central Bank is lead entity in </a:t>
          </a:r>
          <a:r>
            <a:rPr lang="en-US" b="1">
              <a:solidFill>
                <a:schemeClr val="tx2">
                  <a:lumMod val="50000"/>
                </a:schemeClr>
              </a:solidFill>
            </a:rPr>
            <a:t>37% </a:t>
          </a:r>
          <a:endParaRPr lang="en-US">
            <a:solidFill>
              <a:schemeClr val="tx2">
                <a:lumMod val="50000"/>
              </a:schemeClr>
            </a:solidFill>
          </a:endParaRPr>
        </a:p>
      </dgm:t>
    </dgm:pt>
    <dgm:pt modelId="{98FCD9A8-F27C-4842-AA1C-9BFDFCDD6E0C}" type="parTrans" cxnId="{D31AA25B-CE0C-400B-B942-8784AB100670}">
      <dgm:prSet/>
      <dgm:spPr/>
      <dgm:t>
        <a:bodyPr/>
        <a:lstStyle/>
        <a:p>
          <a:endParaRPr lang="en-US"/>
        </a:p>
      </dgm:t>
    </dgm:pt>
    <dgm:pt modelId="{457EC997-46B6-432B-8CD1-7F5F6C58D054}" type="sibTrans" cxnId="{D31AA25B-CE0C-400B-B942-8784AB100670}">
      <dgm:prSet/>
      <dgm:spPr/>
      <dgm:t>
        <a:bodyPr/>
        <a:lstStyle/>
        <a:p>
          <a:endParaRPr lang="en-US"/>
        </a:p>
      </dgm:t>
    </dgm:pt>
    <dgm:pt modelId="{ADC96858-4332-4657-B51C-9243EBE68C72}">
      <dgm:prSet/>
      <dgm:spPr/>
      <dgm:t>
        <a:bodyPr/>
        <a:lstStyle/>
        <a:p>
          <a:r>
            <a:rPr lang="en-US" i="1"/>
            <a:t>(e.g., Nigeria, Pakistan)</a:t>
          </a:r>
          <a:endParaRPr lang="en-US"/>
        </a:p>
      </dgm:t>
    </dgm:pt>
    <dgm:pt modelId="{CFFB3E91-A868-43F0-9936-C07B06652232}" type="parTrans" cxnId="{D9F6BEAC-35D4-46B5-85E0-04C7844E40B3}">
      <dgm:prSet/>
      <dgm:spPr/>
      <dgm:t>
        <a:bodyPr/>
        <a:lstStyle/>
        <a:p>
          <a:endParaRPr lang="en-US"/>
        </a:p>
      </dgm:t>
    </dgm:pt>
    <dgm:pt modelId="{89F66C5A-F5FD-4161-81F5-15B5FB3FCA19}" type="sibTrans" cxnId="{D9F6BEAC-35D4-46B5-85E0-04C7844E40B3}">
      <dgm:prSet/>
      <dgm:spPr/>
      <dgm:t>
        <a:bodyPr/>
        <a:lstStyle/>
        <a:p>
          <a:endParaRPr lang="en-US"/>
        </a:p>
      </dgm:t>
    </dgm:pt>
    <dgm:pt modelId="{8DF7B279-02EE-4999-873E-0A5D705E3067}">
      <dgm:prSet/>
      <dgm:spPr/>
      <dgm:t>
        <a:bodyPr/>
        <a:lstStyle/>
        <a:p>
          <a:r>
            <a:rPr lang="en-US">
              <a:solidFill>
                <a:schemeClr val="tx2">
                  <a:lumMod val="50000"/>
                </a:schemeClr>
              </a:solidFill>
            </a:rPr>
            <a:t>Ministry of Finance or other ministry is lead entity in </a:t>
          </a:r>
          <a:r>
            <a:rPr lang="en-US" b="1">
              <a:solidFill>
                <a:schemeClr val="tx2">
                  <a:lumMod val="50000"/>
                </a:schemeClr>
              </a:solidFill>
            </a:rPr>
            <a:t>40% </a:t>
          </a:r>
          <a:endParaRPr lang="en-US">
            <a:solidFill>
              <a:schemeClr val="tx2">
                <a:lumMod val="50000"/>
              </a:schemeClr>
            </a:solidFill>
          </a:endParaRPr>
        </a:p>
      </dgm:t>
    </dgm:pt>
    <dgm:pt modelId="{2A757765-E7B2-465D-B32C-47AF5C7871B4}" type="parTrans" cxnId="{B42EE4AD-A4AA-45B4-A1BF-2BDA71F022AE}">
      <dgm:prSet/>
      <dgm:spPr/>
      <dgm:t>
        <a:bodyPr/>
        <a:lstStyle/>
        <a:p>
          <a:endParaRPr lang="en-US"/>
        </a:p>
      </dgm:t>
    </dgm:pt>
    <dgm:pt modelId="{B9D63C63-E23D-4FFE-849F-641B3BF35A64}" type="sibTrans" cxnId="{B42EE4AD-A4AA-45B4-A1BF-2BDA71F022AE}">
      <dgm:prSet/>
      <dgm:spPr/>
      <dgm:t>
        <a:bodyPr/>
        <a:lstStyle/>
        <a:p>
          <a:endParaRPr lang="en-US"/>
        </a:p>
      </dgm:t>
    </dgm:pt>
    <dgm:pt modelId="{0877D3D9-2647-403E-BE1C-4A6B64BAAF28}">
      <dgm:prSet/>
      <dgm:spPr/>
      <dgm:t>
        <a:bodyPr/>
        <a:lstStyle/>
        <a:p>
          <a:r>
            <a:rPr lang="en-US" i="1"/>
            <a:t>(e.g., Peru,  Indonesia)</a:t>
          </a:r>
          <a:endParaRPr lang="en-US"/>
        </a:p>
      </dgm:t>
    </dgm:pt>
    <dgm:pt modelId="{5550A345-DF98-4D97-99E8-B7EEA8248F22}" type="parTrans" cxnId="{D60B13D2-28E8-4205-B52D-DA48256F8D0B}">
      <dgm:prSet/>
      <dgm:spPr/>
      <dgm:t>
        <a:bodyPr/>
        <a:lstStyle/>
        <a:p>
          <a:endParaRPr lang="en-US"/>
        </a:p>
      </dgm:t>
    </dgm:pt>
    <dgm:pt modelId="{933827FE-A243-46BB-97C0-06A5C590F084}" type="sibTrans" cxnId="{D60B13D2-28E8-4205-B52D-DA48256F8D0B}">
      <dgm:prSet/>
      <dgm:spPr/>
      <dgm:t>
        <a:bodyPr/>
        <a:lstStyle/>
        <a:p>
          <a:endParaRPr lang="en-US"/>
        </a:p>
      </dgm:t>
    </dgm:pt>
    <dgm:pt modelId="{07D46DCF-A85B-4295-B94A-E9C743A33B63}">
      <dgm:prSet/>
      <dgm:spPr/>
      <dgm:t>
        <a:bodyPr/>
        <a:lstStyle/>
        <a:p>
          <a:r>
            <a:rPr lang="en-US">
              <a:solidFill>
                <a:schemeClr val="tx2">
                  <a:lumMod val="50000"/>
                </a:schemeClr>
              </a:solidFill>
            </a:rPr>
            <a:t>Other financial sector regulatory authority is lead entity in </a:t>
          </a:r>
          <a:r>
            <a:rPr lang="en-US" b="1">
              <a:solidFill>
                <a:schemeClr val="tx2">
                  <a:lumMod val="50000"/>
                </a:schemeClr>
              </a:solidFill>
            </a:rPr>
            <a:t>3% </a:t>
          </a:r>
          <a:endParaRPr lang="en-US">
            <a:solidFill>
              <a:schemeClr val="tx2">
                <a:lumMod val="50000"/>
              </a:schemeClr>
            </a:solidFill>
          </a:endParaRPr>
        </a:p>
      </dgm:t>
    </dgm:pt>
    <dgm:pt modelId="{C8E70EBE-9677-43E2-AA05-7F9E1E31602B}" type="parTrans" cxnId="{41AB8F4B-4707-4188-A194-B9791A0B48AB}">
      <dgm:prSet/>
      <dgm:spPr/>
      <dgm:t>
        <a:bodyPr/>
        <a:lstStyle/>
        <a:p>
          <a:endParaRPr lang="en-US"/>
        </a:p>
      </dgm:t>
    </dgm:pt>
    <dgm:pt modelId="{08A6406D-4C8A-4E67-A1B7-0A96EAAAD9BD}" type="sibTrans" cxnId="{41AB8F4B-4707-4188-A194-B9791A0B48AB}">
      <dgm:prSet/>
      <dgm:spPr/>
      <dgm:t>
        <a:bodyPr/>
        <a:lstStyle/>
        <a:p>
          <a:endParaRPr lang="en-US"/>
        </a:p>
      </dgm:t>
    </dgm:pt>
    <dgm:pt modelId="{06B0BE08-B613-41AA-874C-8386710C46E4}">
      <dgm:prSet/>
      <dgm:spPr/>
      <dgm:t>
        <a:bodyPr/>
        <a:lstStyle/>
        <a:p>
          <a:r>
            <a:rPr lang="en-US" i="1"/>
            <a:t>(e.g., S.</a:t>
          </a:r>
          <a:r>
            <a:rPr lang="en-US"/>
            <a:t> </a:t>
          </a:r>
          <a:r>
            <a:rPr lang="en-US" i="1"/>
            <a:t>Korea)</a:t>
          </a:r>
          <a:endParaRPr lang="en-US"/>
        </a:p>
      </dgm:t>
    </dgm:pt>
    <dgm:pt modelId="{3818A38E-4CB8-4807-9CD9-F94CBE2DE3FF}" type="parTrans" cxnId="{8A269CAA-BE53-49F4-9141-81F8B3789FA4}">
      <dgm:prSet/>
      <dgm:spPr/>
      <dgm:t>
        <a:bodyPr/>
        <a:lstStyle/>
        <a:p>
          <a:endParaRPr lang="en-US"/>
        </a:p>
      </dgm:t>
    </dgm:pt>
    <dgm:pt modelId="{3A2F2AB7-CCA2-4BE9-931C-EB90CCD8C1B3}" type="sibTrans" cxnId="{8A269CAA-BE53-49F4-9141-81F8B3789FA4}">
      <dgm:prSet/>
      <dgm:spPr/>
      <dgm:t>
        <a:bodyPr/>
        <a:lstStyle/>
        <a:p>
          <a:endParaRPr lang="en-US"/>
        </a:p>
      </dgm:t>
    </dgm:pt>
    <dgm:pt modelId="{2EE54896-F336-4944-8E01-06FB9979661B}">
      <dgm:prSet/>
      <dgm:spPr/>
      <dgm:t>
        <a:bodyPr/>
        <a:lstStyle/>
        <a:p>
          <a:r>
            <a:rPr lang="en-US">
              <a:solidFill>
                <a:schemeClr val="tx2">
                  <a:lumMod val="50000"/>
                </a:schemeClr>
              </a:solidFill>
            </a:rPr>
            <a:t>A multi-stakeholder entity leads in </a:t>
          </a:r>
          <a:r>
            <a:rPr lang="en-US" b="1">
              <a:solidFill>
                <a:schemeClr val="tx2">
                  <a:lumMod val="50000"/>
                </a:schemeClr>
              </a:solidFill>
            </a:rPr>
            <a:t>20% </a:t>
          </a:r>
          <a:endParaRPr lang="en-US">
            <a:solidFill>
              <a:schemeClr val="tx2">
                <a:lumMod val="50000"/>
              </a:schemeClr>
            </a:solidFill>
          </a:endParaRPr>
        </a:p>
      </dgm:t>
    </dgm:pt>
    <dgm:pt modelId="{2A0DA48D-A49A-4083-8C43-9DF0DEA89B92}" type="parTrans" cxnId="{A42B1BF8-3296-4963-BA3A-24BED5F3ECE1}">
      <dgm:prSet/>
      <dgm:spPr/>
      <dgm:t>
        <a:bodyPr/>
        <a:lstStyle/>
        <a:p>
          <a:endParaRPr lang="en-US"/>
        </a:p>
      </dgm:t>
    </dgm:pt>
    <dgm:pt modelId="{82DC2345-7B20-4C93-968D-25FD2D046DBC}" type="sibTrans" cxnId="{A42B1BF8-3296-4963-BA3A-24BED5F3ECE1}">
      <dgm:prSet/>
      <dgm:spPr/>
      <dgm:t>
        <a:bodyPr/>
        <a:lstStyle/>
        <a:p>
          <a:endParaRPr lang="en-US"/>
        </a:p>
      </dgm:t>
    </dgm:pt>
    <dgm:pt modelId="{B3B3017F-905C-4D70-A552-433919DDF2E0}">
      <dgm:prSet/>
      <dgm:spPr/>
      <dgm:t>
        <a:bodyPr/>
        <a:lstStyle/>
        <a:p>
          <a:r>
            <a:rPr lang="en-US" i="1"/>
            <a:t>(e.g., Mexico, Kyrgyz Republic)</a:t>
          </a:r>
          <a:endParaRPr lang="en-US"/>
        </a:p>
      </dgm:t>
    </dgm:pt>
    <dgm:pt modelId="{49BC67E2-C480-41A2-BF7C-68656E4665B4}" type="parTrans" cxnId="{D6661924-8AE9-460A-8A4E-38ED0CDCC47E}">
      <dgm:prSet/>
      <dgm:spPr/>
      <dgm:t>
        <a:bodyPr/>
        <a:lstStyle/>
        <a:p>
          <a:endParaRPr lang="en-US"/>
        </a:p>
      </dgm:t>
    </dgm:pt>
    <dgm:pt modelId="{41A957FA-C708-4AE0-BA82-0029F2E59A14}" type="sibTrans" cxnId="{D6661924-8AE9-460A-8A4E-38ED0CDCC47E}">
      <dgm:prSet/>
      <dgm:spPr/>
      <dgm:t>
        <a:bodyPr/>
        <a:lstStyle/>
        <a:p>
          <a:endParaRPr lang="en-US"/>
        </a:p>
      </dgm:t>
    </dgm:pt>
    <dgm:pt modelId="{6B17FDC9-AD98-4F12-A5E7-B063814AEA4F}" type="pres">
      <dgm:prSet presAssocID="{CC885EED-F749-47B2-B8FA-3499222DFAE7}" presName="diagram" presStyleCnt="0">
        <dgm:presLayoutVars>
          <dgm:chPref val="1"/>
          <dgm:dir/>
          <dgm:animOne val="branch"/>
          <dgm:animLvl val="lvl"/>
          <dgm:resizeHandles/>
        </dgm:presLayoutVars>
      </dgm:prSet>
      <dgm:spPr/>
    </dgm:pt>
    <dgm:pt modelId="{264E4C10-23C4-44D6-8BE6-2B0E9E711D21}" type="pres">
      <dgm:prSet presAssocID="{54D22EDE-5715-49B8-BA0E-AAF5B70E5DAA}" presName="root" presStyleCnt="0"/>
      <dgm:spPr/>
    </dgm:pt>
    <dgm:pt modelId="{974E5305-58BD-47C4-B488-F747BC3B511C}" type="pres">
      <dgm:prSet presAssocID="{54D22EDE-5715-49B8-BA0E-AAF5B70E5DAA}" presName="rootComposite" presStyleCnt="0"/>
      <dgm:spPr/>
    </dgm:pt>
    <dgm:pt modelId="{F20F4EA4-96E5-46F4-86D1-F5F0016EFA20}" type="pres">
      <dgm:prSet presAssocID="{54D22EDE-5715-49B8-BA0E-AAF5B70E5DAA}" presName="rootText" presStyleLbl="node1" presStyleIdx="0" presStyleCnt="4"/>
      <dgm:spPr/>
    </dgm:pt>
    <dgm:pt modelId="{ECACE128-4445-4022-ADBE-3EB1E124C83E}" type="pres">
      <dgm:prSet presAssocID="{54D22EDE-5715-49B8-BA0E-AAF5B70E5DAA}" presName="rootConnector" presStyleLbl="node1" presStyleIdx="0" presStyleCnt="4"/>
      <dgm:spPr/>
    </dgm:pt>
    <dgm:pt modelId="{8C9247D6-4610-4399-B616-72C62DD0EE3D}" type="pres">
      <dgm:prSet presAssocID="{54D22EDE-5715-49B8-BA0E-AAF5B70E5DAA}" presName="childShape" presStyleCnt="0"/>
      <dgm:spPr/>
    </dgm:pt>
    <dgm:pt modelId="{CE0BB454-DA3B-4D6F-95B7-3B056DEF6621}" type="pres">
      <dgm:prSet presAssocID="{CFFB3E91-A868-43F0-9936-C07B06652232}" presName="Name13" presStyleLbl="parChTrans1D2" presStyleIdx="0" presStyleCnt="4"/>
      <dgm:spPr/>
    </dgm:pt>
    <dgm:pt modelId="{5B24F175-33F7-423B-A25F-A44D19FA4E5A}" type="pres">
      <dgm:prSet presAssocID="{ADC96858-4332-4657-B51C-9243EBE68C72}" presName="childText" presStyleLbl="bgAcc1" presStyleIdx="0" presStyleCnt="4">
        <dgm:presLayoutVars>
          <dgm:bulletEnabled val="1"/>
        </dgm:presLayoutVars>
      </dgm:prSet>
      <dgm:spPr/>
    </dgm:pt>
    <dgm:pt modelId="{D335E0E3-1821-4433-BC85-99CAFFA222C0}" type="pres">
      <dgm:prSet presAssocID="{8DF7B279-02EE-4999-873E-0A5D705E3067}" presName="root" presStyleCnt="0"/>
      <dgm:spPr/>
    </dgm:pt>
    <dgm:pt modelId="{991137F1-6280-4879-A14B-847808B8AF71}" type="pres">
      <dgm:prSet presAssocID="{8DF7B279-02EE-4999-873E-0A5D705E3067}" presName="rootComposite" presStyleCnt="0"/>
      <dgm:spPr/>
    </dgm:pt>
    <dgm:pt modelId="{82BBA76F-C281-4637-8B23-DB20AB166B24}" type="pres">
      <dgm:prSet presAssocID="{8DF7B279-02EE-4999-873E-0A5D705E3067}" presName="rootText" presStyleLbl="node1" presStyleIdx="1" presStyleCnt="4"/>
      <dgm:spPr/>
    </dgm:pt>
    <dgm:pt modelId="{07D63F02-3E46-471C-927C-F8A982595A1E}" type="pres">
      <dgm:prSet presAssocID="{8DF7B279-02EE-4999-873E-0A5D705E3067}" presName="rootConnector" presStyleLbl="node1" presStyleIdx="1" presStyleCnt="4"/>
      <dgm:spPr/>
    </dgm:pt>
    <dgm:pt modelId="{F078262F-CF34-4B6E-AC38-DAB82F0189AE}" type="pres">
      <dgm:prSet presAssocID="{8DF7B279-02EE-4999-873E-0A5D705E3067}" presName="childShape" presStyleCnt="0"/>
      <dgm:spPr/>
    </dgm:pt>
    <dgm:pt modelId="{69789B05-CCA6-409D-9A40-A67E65158DAA}" type="pres">
      <dgm:prSet presAssocID="{5550A345-DF98-4D97-99E8-B7EEA8248F22}" presName="Name13" presStyleLbl="parChTrans1D2" presStyleIdx="1" presStyleCnt="4"/>
      <dgm:spPr/>
    </dgm:pt>
    <dgm:pt modelId="{79E8B1C3-DB92-4EAE-941A-13760453FF4C}" type="pres">
      <dgm:prSet presAssocID="{0877D3D9-2647-403E-BE1C-4A6B64BAAF28}" presName="childText" presStyleLbl="bgAcc1" presStyleIdx="1" presStyleCnt="4">
        <dgm:presLayoutVars>
          <dgm:bulletEnabled val="1"/>
        </dgm:presLayoutVars>
      </dgm:prSet>
      <dgm:spPr/>
    </dgm:pt>
    <dgm:pt modelId="{73FBE475-0D7F-4244-92B5-B718EA69A4CB}" type="pres">
      <dgm:prSet presAssocID="{07D46DCF-A85B-4295-B94A-E9C743A33B63}" presName="root" presStyleCnt="0"/>
      <dgm:spPr/>
    </dgm:pt>
    <dgm:pt modelId="{289C8442-3A0D-45F0-A684-FAD6982F6791}" type="pres">
      <dgm:prSet presAssocID="{07D46DCF-A85B-4295-B94A-E9C743A33B63}" presName="rootComposite" presStyleCnt="0"/>
      <dgm:spPr/>
    </dgm:pt>
    <dgm:pt modelId="{AD0E98C3-E255-4EB3-842C-AAB4E24E804B}" type="pres">
      <dgm:prSet presAssocID="{07D46DCF-A85B-4295-B94A-E9C743A33B63}" presName="rootText" presStyleLbl="node1" presStyleIdx="2" presStyleCnt="4"/>
      <dgm:spPr/>
    </dgm:pt>
    <dgm:pt modelId="{0ABF5AA6-28EC-423F-B2A3-25932C37B68A}" type="pres">
      <dgm:prSet presAssocID="{07D46DCF-A85B-4295-B94A-E9C743A33B63}" presName="rootConnector" presStyleLbl="node1" presStyleIdx="2" presStyleCnt="4"/>
      <dgm:spPr/>
    </dgm:pt>
    <dgm:pt modelId="{DCC1F001-31EC-49CA-84E5-193A349EDCBA}" type="pres">
      <dgm:prSet presAssocID="{07D46DCF-A85B-4295-B94A-E9C743A33B63}" presName="childShape" presStyleCnt="0"/>
      <dgm:spPr/>
    </dgm:pt>
    <dgm:pt modelId="{A3745856-C636-4C85-B131-5C334C433E36}" type="pres">
      <dgm:prSet presAssocID="{3818A38E-4CB8-4807-9CD9-F94CBE2DE3FF}" presName="Name13" presStyleLbl="parChTrans1D2" presStyleIdx="2" presStyleCnt="4"/>
      <dgm:spPr/>
    </dgm:pt>
    <dgm:pt modelId="{259D8F1E-1730-4069-AC8B-2EC2840858C1}" type="pres">
      <dgm:prSet presAssocID="{06B0BE08-B613-41AA-874C-8386710C46E4}" presName="childText" presStyleLbl="bgAcc1" presStyleIdx="2" presStyleCnt="4">
        <dgm:presLayoutVars>
          <dgm:bulletEnabled val="1"/>
        </dgm:presLayoutVars>
      </dgm:prSet>
      <dgm:spPr/>
    </dgm:pt>
    <dgm:pt modelId="{173513F6-DE6F-4DE8-99E8-947646433272}" type="pres">
      <dgm:prSet presAssocID="{2EE54896-F336-4944-8E01-06FB9979661B}" presName="root" presStyleCnt="0"/>
      <dgm:spPr/>
    </dgm:pt>
    <dgm:pt modelId="{C9D9700C-CCEA-4D34-BEEE-BE000950429C}" type="pres">
      <dgm:prSet presAssocID="{2EE54896-F336-4944-8E01-06FB9979661B}" presName="rootComposite" presStyleCnt="0"/>
      <dgm:spPr/>
    </dgm:pt>
    <dgm:pt modelId="{8AB4A27C-5A39-4829-B8D3-422E96B6E70A}" type="pres">
      <dgm:prSet presAssocID="{2EE54896-F336-4944-8E01-06FB9979661B}" presName="rootText" presStyleLbl="node1" presStyleIdx="3" presStyleCnt="4"/>
      <dgm:spPr/>
    </dgm:pt>
    <dgm:pt modelId="{DD7DA6D7-3366-403C-BBA0-D7F111DA1B51}" type="pres">
      <dgm:prSet presAssocID="{2EE54896-F336-4944-8E01-06FB9979661B}" presName="rootConnector" presStyleLbl="node1" presStyleIdx="3" presStyleCnt="4"/>
      <dgm:spPr/>
    </dgm:pt>
    <dgm:pt modelId="{51658518-651B-4606-8969-160FC31EF7B6}" type="pres">
      <dgm:prSet presAssocID="{2EE54896-F336-4944-8E01-06FB9979661B}" presName="childShape" presStyleCnt="0"/>
      <dgm:spPr/>
    </dgm:pt>
    <dgm:pt modelId="{F06F28B8-87A0-41C5-A0C3-0DD0F461FB00}" type="pres">
      <dgm:prSet presAssocID="{49BC67E2-C480-41A2-BF7C-68656E4665B4}" presName="Name13" presStyleLbl="parChTrans1D2" presStyleIdx="3" presStyleCnt="4"/>
      <dgm:spPr/>
    </dgm:pt>
    <dgm:pt modelId="{33AC0B83-A7BD-4A95-80B1-3552191BFC3C}" type="pres">
      <dgm:prSet presAssocID="{B3B3017F-905C-4D70-A552-433919DDF2E0}" presName="childText" presStyleLbl="bgAcc1" presStyleIdx="3" presStyleCnt="4">
        <dgm:presLayoutVars>
          <dgm:bulletEnabled val="1"/>
        </dgm:presLayoutVars>
      </dgm:prSet>
      <dgm:spPr/>
    </dgm:pt>
  </dgm:ptLst>
  <dgm:cxnLst>
    <dgm:cxn modelId="{1DDABE03-00F4-460B-B94E-B5D269EB8DEF}" type="presOf" srcId="{8DF7B279-02EE-4999-873E-0A5D705E3067}" destId="{07D63F02-3E46-471C-927C-F8A982595A1E}" srcOrd="1" destOrd="0" presId="urn:microsoft.com/office/officeart/2005/8/layout/hierarchy3"/>
    <dgm:cxn modelId="{E8E4F607-794F-420C-AE65-177BF55AC6BC}" type="presOf" srcId="{CFFB3E91-A868-43F0-9936-C07B06652232}" destId="{CE0BB454-DA3B-4D6F-95B7-3B056DEF6621}" srcOrd="0" destOrd="0" presId="urn:microsoft.com/office/officeart/2005/8/layout/hierarchy3"/>
    <dgm:cxn modelId="{308AE20D-61E8-4AFB-827B-61F30A29816A}" type="presOf" srcId="{54D22EDE-5715-49B8-BA0E-AAF5B70E5DAA}" destId="{F20F4EA4-96E5-46F4-86D1-F5F0016EFA20}" srcOrd="0" destOrd="0" presId="urn:microsoft.com/office/officeart/2005/8/layout/hierarchy3"/>
    <dgm:cxn modelId="{4183A115-42E6-45BB-B272-1D91E1C6A29F}" type="presOf" srcId="{2EE54896-F336-4944-8E01-06FB9979661B}" destId="{8AB4A27C-5A39-4829-B8D3-422E96B6E70A}" srcOrd="0" destOrd="0" presId="urn:microsoft.com/office/officeart/2005/8/layout/hierarchy3"/>
    <dgm:cxn modelId="{D6661924-8AE9-460A-8A4E-38ED0CDCC47E}" srcId="{2EE54896-F336-4944-8E01-06FB9979661B}" destId="{B3B3017F-905C-4D70-A552-433919DDF2E0}" srcOrd="0" destOrd="0" parTransId="{49BC67E2-C480-41A2-BF7C-68656E4665B4}" sibTransId="{41A957FA-C708-4AE0-BA82-0029F2E59A14}"/>
    <dgm:cxn modelId="{F7C4503E-02EB-4F1D-867D-A1F6548EEC3D}" type="presOf" srcId="{8DF7B279-02EE-4999-873E-0A5D705E3067}" destId="{82BBA76F-C281-4637-8B23-DB20AB166B24}" srcOrd="0" destOrd="0" presId="urn:microsoft.com/office/officeart/2005/8/layout/hierarchy3"/>
    <dgm:cxn modelId="{D31AA25B-CE0C-400B-B942-8784AB100670}" srcId="{CC885EED-F749-47B2-B8FA-3499222DFAE7}" destId="{54D22EDE-5715-49B8-BA0E-AAF5B70E5DAA}" srcOrd="0" destOrd="0" parTransId="{98FCD9A8-F27C-4842-AA1C-9BFDFCDD6E0C}" sibTransId="{457EC997-46B6-432B-8CD1-7F5F6C58D054}"/>
    <dgm:cxn modelId="{1ADB1944-FE99-4FE3-A994-289126FEA173}" type="presOf" srcId="{5550A345-DF98-4D97-99E8-B7EEA8248F22}" destId="{69789B05-CCA6-409D-9A40-A67E65158DAA}" srcOrd="0" destOrd="0" presId="urn:microsoft.com/office/officeart/2005/8/layout/hierarchy3"/>
    <dgm:cxn modelId="{2C7B3E64-8A78-408A-931A-548B311E4661}" type="presOf" srcId="{2EE54896-F336-4944-8E01-06FB9979661B}" destId="{DD7DA6D7-3366-403C-BBA0-D7F111DA1B51}" srcOrd="1" destOrd="0" presId="urn:microsoft.com/office/officeart/2005/8/layout/hierarchy3"/>
    <dgm:cxn modelId="{41AB8F4B-4707-4188-A194-B9791A0B48AB}" srcId="{CC885EED-F749-47B2-B8FA-3499222DFAE7}" destId="{07D46DCF-A85B-4295-B94A-E9C743A33B63}" srcOrd="2" destOrd="0" parTransId="{C8E70EBE-9677-43E2-AA05-7F9E1E31602B}" sibTransId="{08A6406D-4C8A-4E67-A1B7-0A96EAAAD9BD}"/>
    <dgm:cxn modelId="{E81E2A78-6A1F-4022-A9C5-3354406A8B30}" type="presOf" srcId="{06B0BE08-B613-41AA-874C-8386710C46E4}" destId="{259D8F1E-1730-4069-AC8B-2EC2840858C1}" srcOrd="0" destOrd="0" presId="urn:microsoft.com/office/officeart/2005/8/layout/hierarchy3"/>
    <dgm:cxn modelId="{68FE6F85-F629-46E5-BA82-EC8EBB4E6454}" type="presOf" srcId="{0877D3D9-2647-403E-BE1C-4A6B64BAAF28}" destId="{79E8B1C3-DB92-4EAE-941A-13760453FF4C}" srcOrd="0" destOrd="0" presId="urn:microsoft.com/office/officeart/2005/8/layout/hierarchy3"/>
    <dgm:cxn modelId="{32E15D90-6555-4192-AB57-CC805F585F05}" type="presOf" srcId="{ADC96858-4332-4657-B51C-9243EBE68C72}" destId="{5B24F175-33F7-423B-A25F-A44D19FA4E5A}" srcOrd="0" destOrd="0" presId="urn:microsoft.com/office/officeart/2005/8/layout/hierarchy3"/>
    <dgm:cxn modelId="{64794692-66B3-48A5-9FA2-7BA63307E36C}" type="presOf" srcId="{3818A38E-4CB8-4807-9CD9-F94CBE2DE3FF}" destId="{A3745856-C636-4C85-B131-5C334C433E36}" srcOrd="0" destOrd="0" presId="urn:microsoft.com/office/officeart/2005/8/layout/hierarchy3"/>
    <dgm:cxn modelId="{B0EDE198-A07B-4F55-9FE6-2BF8CEFACA36}" type="presOf" srcId="{CC885EED-F749-47B2-B8FA-3499222DFAE7}" destId="{6B17FDC9-AD98-4F12-A5E7-B063814AEA4F}" srcOrd="0" destOrd="0" presId="urn:microsoft.com/office/officeart/2005/8/layout/hierarchy3"/>
    <dgm:cxn modelId="{A42EFA99-33F7-4925-A858-393CE21C637E}" type="presOf" srcId="{07D46DCF-A85B-4295-B94A-E9C743A33B63}" destId="{0ABF5AA6-28EC-423F-B2A3-25932C37B68A}" srcOrd="1" destOrd="0" presId="urn:microsoft.com/office/officeart/2005/8/layout/hierarchy3"/>
    <dgm:cxn modelId="{CD832E9A-DBFF-4CBF-9D3E-5679BF38D469}" type="presOf" srcId="{07D46DCF-A85B-4295-B94A-E9C743A33B63}" destId="{AD0E98C3-E255-4EB3-842C-AAB4E24E804B}" srcOrd="0" destOrd="0" presId="urn:microsoft.com/office/officeart/2005/8/layout/hierarchy3"/>
    <dgm:cxn modelId="{8A269CAA-BE53-49F4-9141-81F8B3789FA4}" srcId="{07D46DCF-A85B-4295-B94A-E9C743A33B63}" destId="{06B0BE08-B613-41AA-874C-8386710C46E4}" srcOrd="0" destOrd="0" parTransId="{3818A38E-4CB8-4807-9CD9-F94CBE2DE3FF}" sibTransId="{3A2F2AB7-CCA2-4BE9-931C-EB90CCD8C1B3}"/>
    <dgm:cxn modelId="{D9F6BEAC-35D4-46B5-85E0-04C7844E40B3}" srcId="{54D22EDE-5715-49B8-BA0E-AAF5B70E5DAA}" destId="{ADC96858-4332-4657-B51C-9243EBE68C72}" srcOrd="0" destOrd="0" parTransId="{CFFB3E91-A868-43F0-9936-C07B06652232}" sibTransId="{89F66C5A-F5FD-4161-81F5-15B5FB3FCA19}"/>
    <dgm:cxn modelId="{B42EE4AD-A4AA-45B4-A1BF-2BDA71F022AE}" srcId="{CC885EED-F749-47B2-B8FA-3499222DFAE7}" destId="{8DF7B279-02EE-4999-873E-0A5D705E3067}" srcOrd="1" destOrd="0" parTransId="{2A757765-E7B2-465D-B32C-47AF5C7871B4}" sibTransId="{B9D63C63-E23D-4FFE-849F-641B3BF35A64}"/>
    <dgm:cxn modelId="{024D61C7-1BFE-4C3B-9DAA-C85FF21E5B65}" type="presOf" srcId="{49BC67E2-C480-41A2-BF7C-68656E4665B4}" destId="{F06F28B8-87A0-41C5-A0C3-0DD0F461FB00}" srcOrd="0" destOrd="0" presId="urn:microsoft.com/office/officeart/2005/8/layout/hierarchy3"/>
    <dgm:cxn modelId="{A1BAABCC-C11E-4888-A19A-43A8A6B44367}" type="presOf" srcId="{B3B3017F-905C-4D70-A552-433919DDF2E0}" destId="{33AC0B83-A7BD-4A95-80B1-3552191BFC3C}" srcOrd="0" destOrd="0" presId="urn:microsoft.com/office/officeart/2005/8/layout/hierarchy3"/>
    <dgm:cxn modelId="{D60B13D2-28E8-4205-B52D-DA48256F8D0B}" srcId="{8DF7B279-02EE-4999-873E-0A5D705E3067}" destId="{0877D3D9-2647-403E-BE1C-4A6B64BAAF28}" srcOrd="0" destOrd="0" parTransId="{5550A345-DF98-4D97-99E8-B7EEA8248F22}" sibTransId="{933827FE-A243-46BB-97C0-06A5C590F084}"/>
    <dgm:cxn modelId="{9DE8F9F1-CA00-4E82-AF39-BFCBE13A7D78}" type="presOf" srcId="{54D22EDE-5715-49B8-BA0E-AAF5B70E5DAA}" destId="{ECACE128-4445-4022-ADBE-3EB1E124C83E}" srcOrd="1" destOrd="0" presId="urn:microsoft.com/office/officeart/2005/8/layout/hierarchy3"/>
    <dgm:cxn modelId="{A42B1BF8-3296-4963-BA3A-24BED5F3ECE1}" srcId="{CC885EED-F749-47B2-B8FA-3499222DFAE7}" destId="{2EE54896-F336-4944-8E01-06FB9979661B}" srcOrd="3" destOrd="0" parTransId="{2A0DA48D-A49A-4083-8C43-9DF0DEA89B92}" sibTransId="{82DC2345-7B20-4C93-968D-25FD2D046DBC}"/>
    <dgm:cxn modelId="{38E34F5F-2746-4E5A-B36B-CFBF0683C5F9}" type="presParOf" srcId="{6B17FDC9-AD98-4F12-A5E7-B063814AEA4F}" destId="{264E4C10-23C4-44D6-8BE6-2B0E9E711D21}" srcOrd="0" destOrd="0" presId="urn:microsoft.com/office/officeart/2005/8/layout/hierarchy3"/>
    <dgm:cxn modelId="{6E5E6016-831C-4B36-9A8E-CD8B592CBE8E}" type="presParOf" srcId="{264E4C10-23C4-44D6-8BE6-2B0E9E711D21}" destId="{974E5305-58BD-47C4-B488-F747BC3B511C}" srcOrd="0" destOrd="0" presId="urn:microsoft.com/office/officeart/2005/8/layout/hierarchy3"/>
    <dgm:cxn modelId="{9BBD253A-78EC-46A0-8732-C9EA48FDDA34}" type="presParOf" srcId="{974E5305-58BD-47C4-B488-F747BC3B511C}" destId="{F20F4EA4-96E5-46F4-86D1-F5F0016EFA20}" srcOrd="0" destOrd="0" presId="urn:microsoft.com/office/officeart/2005/8/layout/hierarchy3"/>
    <dgm:cxn modelId="{B98202CF-7D34-48DC-8883-2DE9E9BB5C63}" type="presParOf" srcId="{974E5305-58BD-47C4-B488-F747BC3B511C}" destId="{ECACE128-4445-4022-ADBE-3EB1E124C83E}" srcOrd="1" destOrd="0" presId="urn:microsoft.com/office/officeart/2005/8/layout/hierarchy3"/>
    <dgm:cxn modelId="{0CA70140-70BD-48A9-8DEC-FABB9B938D1B}" type="presParOf" srcId="{264E4C10-23C4-44D6-8BE6-2B0E9E711D21}" destId="{8C9247D6-4610-4399-B616-72C62DD0EE3D}" srcOrd="1" destOrd="0" presId="urn:microsoft.com/office/officeart/2005/8/layout/hierarchy3"/>
    <dgm:cxn modelId="{8A54D741-67B2-432B-9FE6-5926B0574686}" type="presParOf" srcId="{8C9247D6-4610-4399-B616-72C62DD0EE3D}" destId="{CE0BB454-DA3B-4D6F-95B7-3B056DEF6621}" srcOrd="0" destOrd="0" presId="urn:microsoft.com/office/officeart/2005/8/layout/hierarchy3"/>
    <dgm:cxn modelId="{D1894560-096A-4969-BD98-FBF2948C2BFA}" type="presParOf" srcId="{8C9247D6-4610-4399-B616-72C62DD0EE3D}" destId="{5B24F175-33F7-423B-A25F-A44D19FA4E5A}" srcOrd="1" destOrd="0" presId="urn:microsoft.com/office/officeart/2005/8/layout/hierarchy3"/>
    <dgm:cxn modelId="{830A25E9-17FB-4212-9043-C56FC83CEEC5}" type="presParOf" srcId="{6B17FDC9-AD98-4F12-A5E7-B063814AEA4F}" destId="{D335E0E3-1821-4433-BC85-99CAFFA222C0}" srcOrd="1" destOrd="0" presId="urn:microsoft.com/office/officeart/2005/8/layout/hierarchy3"/>
    <dgm:cxn modelId="{CC3498AB-0BFA-4896-8549-FFD94CB35600}" type="presParOf" srcId="{D335E0E3-1821-4433-BC85-99CAFFA222C0}" destId="{991137F1-6280-4879-A14B-847808B8AF71}" srcOrd="0" destOrd="0" presId="urn:microsoft.com/office/officeart/2005/8/layout/hierarchy3"/>
    <dgm:cxn modelId="{CB5AEBB5-7839-44E9-BA5C-ACBCFB147060}" type="presParOf" srcId="{991137F1-6280-4879-A14B-847808B8AF71}" destId="{82BBA76F-C281-4637-8B23-DB20AB166B24}" srcOrd="0" destOrd="0" presId="urn:microsoft.com/office/officeart/2005/8/layout/hierarchy3"/>
    <dgm:cxn modelId="{71076237-2CEA-4758-8A46-0B279ADAA4F0}" type="presParOf" srcId="{991137F1-6280-4879-A14B-847808B8AF71}" destId="{07D63F02-3E46-471C-927C-F8A982595A1E}" srcOrd="1" destOrd="0" presId="urn:microsoft.com/office/officeart/2005/8/layout/hierarchy3"/>
    <dgm:cxn modelId="{45C099AC-1F82-490B-9ADD-F8E8F8DBA291}" type="presParOf" srcId="{D335E0E3-1821-4433-BC85-99CAFFA222C0}" destId="{F078262F-CF34-4B6E-AC38-DAB82F0189AE}" srcOrd="1" destOrd="0" presId="urn:microsoft.com/office/officeart/2005/8/layout/hierarchy3"/>
    <dgm:cxn modelId="{E2E400D2-B247-40F9-8E42-1B4B1FCE06FE}" type="presParOf" srcId="{F078262F-CF34-4B6E-AC38-DAB82F0189AE}" destId="{69789B05-CCA6-409D-9A40-A67E65158DAA}" srcOrd="0" destOrd="0" presId="urn:microsoft.com/office/officeart/2005/8/layout/hierarchy3"/>
    <dgm:cxn modelId="{415DFB27-78A7-4357-B3ED-B2A4F46769BF}" type="presParOf" srcId="{F078262F-CF34-4B6E-AC38-DAB82F0189AE}" destId="{79E8B1C3-DB92-4EAE-941A-13760453FF4C}" srcOrd="1" destOrd="0" presId="urn:microsoft.com/office/officeart/2005/8/layout/hierarchy3"/>
    <dgm:cxn modelId="{80C202B2-9F10-41E8-8301-5F42A6935BD8}" type="presParOf" srcId="{6B17FDC9-AD98-4F12-A5E7-B063814AEA4F}" destId="{73FBE475-0D7F-4244-92B5-B718EA69A4CB}" srcOrd="2" destOrd="0" presId="urn:microsoft.com/office/officeart/2005/8/layout/hierarchy3"/>
    <dgm:cxn modelId="{8C89ED0B-FAA0-41F9-BE3E-43C9318834D8}" type="presParOf" srcId="{73FBE475-0D7F-4244-92B5-B718EA69A4CB}" destId="{289C8442-3A0D-45F0-A684-FAD6982F6791}" srcOrd="0" destOrd="0" presId="urn:microsoft.com/office/officeart/2005/8/layout/hierarchy3"/>
    <dgm:cxn modelId="{D11B29BB-F283-403B-8498-1C8A2C8B7BFB}" type="presParOf" srcId="{289C8442-3A0D-45F0-A684-FAD6982F6791}" destId="{AD0E98C3-E255-4EB3-842C-AAB4E24E804B}" srcOrd="0" destOrd="0" presId="urn:microsoft.com/office/officeart/2005/8/layout/hierarchy3"/>
    <dgm:cxn modelId="{F40DA01B-0A42-4462-B3E2-380F9BD3B63E}" type="presParOf" srcId="{289C8442-3A0D-45F0-A684-FAD6982F6791}" destId="{0ABF5AA6-28EC-423F-B2A3-25932C37B68A}" srcOrd="1" destOrd="0" presId="urn:microsoft.com/office/officeart/2005/8/layout/hierarchy3"/>
    <dgm:cxn modelId="{2B3ACEC3-2741-4675-BA33-4346327BEABC}" type="presParOf" srcId="{73FBE475-0D7F-4244-92B5-B718EA69A4CB}" destId="{DCC1F001-31EC-49CA-84E5-193A349EDCBA}" srcOrd="1" destOrd="0" presId="urn:microsoft.com/office/officeart/2005/8/layout/hierarchy3"/>
    <dgm:cxn modelId="{614D8750-1F63-4F2B-8218-666658E27DCF}" type="presParOf" srcId="{DCC1F001-31EC-49CA-84E5-193A349EDCBA}" destId="{A3745856-C636-4C85-B131-5C334C433E36}" srcOrd="0" destOrd="0" presId="urn:microsoft.com/office/officeart/2005/8/layout/hierarchy3"/>
    <dgm:cxn modelId="{DCD231E4-7FA0-471E-A6A5-BF43FE170C7A}" type="presParOf" srcId="{DCC1F001-31EC-49CA-84E5-193A349EDCBA}" destId="{259D8F1E-1730-4069-AC8B-2EC2840858C1}" srcOrd="1" destOrd="0" presId="urn:microsoft.com/office/officeart/2005/8/layout/hierarchy3"/>
    <dgm:cxn modelId="{D4FDE5C2-CD03-48B9-8A9D-44569A8F0743}" type="presParOf" srcId="{6B17FDC9-AD98-4F12-A5E7-B063814AEA4F}" destId="{173513F6-DE6F-4DE8-99E8-947646433272}" srcOrd="3" destOrd="0" presId="urn:microsoft.com/office/officeart/2005/8/layout/hierarchy3"/>
    <dgm:cxn modelId="{3472F9EA-836C-49B7-80F5-BF9B69995ABB}" type="presParOf" srcId="{173513F6-DE6F-4DE8-99E8-947646433272}" destId="{C9D9700C-CCEA-4D34-BEEE-BE000950429C}" srcOrd="0" destOrd="0" presId="urn:microsoft.com/office/officeart/2005/8/layout/hierarchy3"/>
    <dgm:cxn modelId="{73247047-1AA9-4C47-AEC1-87BCE33E04E5}" type="presParOf" srcId="{C9D9700C-CCEA-4D34-BEEE-BE000950429C}" destId="{8AB4A27C-5A39-4829-B8D3-422E96B6E70A}" srcOrd="0" destOrd="0" presId="urn:microsoft.com/office/officeart/2005/8/layout/hierarchy3"/>
    <dgm:cxn modelId="{87EE61A7-DDBB-491C-9F71-9DE0BE8E0F6A}" type="presParOf" srcId="{C9D9700C-CCEA-4D34-BEEE-BE000950429C}" destId="{DD7DA6D7-3366-403C-BBA0-D7F111DA1B51}" srcOrd="1" destOrd="0" presId="urn:microsoft.com/office/officeart/2005/8/layout/hierarchy3"/>
    <dgm:cxn modelId="{220CA421-1DBE-4FF6-959A-46DD9E50040A}" type="presParOf" srcId="{173513F6-DE6F-4DE8-99E8-947646433272}" destId="{51658518-651B-4606-8969-160FC31EF7B6}" srcOrd="1" destOrd="0" presId="urn:microsoft.com/office/officeart/2005/8/layout/hierarchy3"/>
    <dgm:cxn modelId="{8F1AE85B-770C-4889-AF0C-B3CEAA83AF52}" type="presParOf" srcId="{51658518-651B-4606-8969-160FC31EF7B6}" destId="{F06F28B8-87A0-41C5-A0C3-0DD0F461FB00}" srcOrd="0" destOrd="0" presId="urn:microsoft.com/office/officeart/2005/8/layout/hierarchy3"/>
    <dgm:cxn modelId="{04FDF3AC-0BD5-4636-9D07-A26292DDA1D3}" type="presParOf" srcId="{51658518-651B-4606-8969-160FC31EF7B6}" destId="{33AC0B83-A7BD-4A95-80B1-3552191BFC3C}"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624AB8-4758-4D8F-ADB8-90D97ED62A1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71A3A7B-D82A-4D3B-A065-67209277CFF8}">
      <dgm:prSet/>
      <dgm:spPr/>
      <dgm:t>
        <a:bodyPr/>
        <a:lstStyle/>
        <a:p>
          <a:pPr>
            <a:lnSpc>
              <a:spcPct val="100000"/>
            </a:lnSpc>
          </a:pPr>
          <a:r>
            <a:rPr lang="en-US"/>
            <a:t>Cumbersome data collection</a:t>
          </a:r>
        </a:p>
      </dgm:t>
    </dgm:pt>
    <dgm:pt modelId="{9F4678B5-1921-46E1-85ED-C71E5F94287C}" type="parTrans" cxnId="{43DF7CBF-3316-4A4F-9003-481819605B6B}">
      <dgm:prSet/>
      <dgm:spPr/>
      <dgm:t>
        <a:bodyPr/>
        <a:lstStyle/>
        <a:p>
          <a:endParaRPr lang="en-US"/>
        </a:p>
      </dgm:t>
    </dgm:pt>
    <dgm:pt modelId="{D1EC5ED4-0EBF-451B-B99D-A755974ED5D5}" type="sibTrans" cxnId="{43DF7CBF-3316-4A4F-9003-481819605B6B}">
      <dgm:prSet/>
      <dgm:spPr/>
      <dgm:t>
        <a:bodyPr/>
        <a:lstStyle/>
        <a:p>
          <a:endParaRPr lang="en-US"/>
        </a:p>
      </dgm:t>
    </dgm:pt>
    <dgm:pt modelId="{22A61D61-2993-4076-B359-A0F90272ADCA}">
      <dgm:prSet/>
      <dgm:spPr/>
      <dgm:t>
        <a:bodyPr/>
        <a:lstStyle/>
        <a:p>
          <a:pPr>
            <a:lnSpc>
              <a:spcPct val="100000"/>
            </a:lnSpc>
          </a:pPr>
          <a:r>
            <a:rPr lang="en-US"/>
            <a:t>Broad scope</a:t>
          </a:r>
        </a:p>
      </dgm:t>
    </dgm:pt>
    <dgm:pt modelId="{00CE4DFF-ACB3-42AD-96EA-6C2B51D49212}" type="parTrans" cxnId="{7C7687B2-BC70-42EF-9A0D-37830D4BE0A3}">
      <dgm:prSet/>
      <dgm:spPr/>
      <dgm:t>
        <a:bodyPr/>
        <a:lstStyle/>
        <a:p>
          <a:endParaRPr lang="en-US"/>
        </a:p>
      </dgm:t>
    </dgm:pt>
    <dgm:pt modelId="{44B5C697-BC42-4F83-BB7D-817F9429E5FA}" type="sibTrans" cxnId="{7C7687B2-BC70-42EF-9A0D-37830D4BE0A3}">
      <dgm:prSet/>
      <dgm:spPr/>
      <dgm:t>
        <a:bodyPr/>
        <a:lstStyle/>
        <a:p>
          <a:endParaRPr lang="en-US"/>
        </a:p>
      </dgm:t>
    </dgm:pt>
    <dgm:pt modelId="{97266238-BEA9-4E6D-8E2A-DCD48CCB114D}">
      <dgm:prSet/>
      <dgm:spPr/>
      <dgm:t>
        <a:bodyPr/>
        <a:lstStyle/>
        <a:p>
          <a:pPr>
            <a:lnSpc>
              <a:spcPct val="100000"/>
            </a:lnSpc>
          </a:pPr>
          <a:r>
            <a:rPr lang="en-US"/>
            <a:t>Resource-intensive</a:t>
          </a:r>
        </a:p>
      </dgm:t>
    </dgm:pt>
    <dgm:pt modelId="{7924ACFA-1594-42D2-B04D-89DA6107E6C0}" type="parTrans" cxnId="{C6592BA6-FD34-4720-BB6B-D09262827329}">
      <dgm:prSet/>
      <dgm:spPr/>
      <dgm:t>
        <a:bodyPr/>
        <a:lstStyle/>
        <a:p>
          <a:endParaRPr lang="en-US"/>
        </a:p>
      </dgm:t>
    </dgm:pt>
    <dgm:pt modelId="{7D8E86DC-3CDB-4764-B79C-8D4920B1FE36}" type="sibTrans" cxnId="{C6592BA6-FD34-4720-BB6B-D09262827329}">
      <dgm:prSet/>
      <dgm:spPr/>
      <dgm:t>
        <a:bodyPr/>
        <a:lstStyle/>
        <a:p>
          <a:endParaRPr lang="en-US"/>
        </a:p>
      </dgm:t>
    </dgm:pt>
    <dgm:pt modelId="{C2047F04-29CB-4E85-9C30-EBBDECE6879A}">
      <dgm:prSet/>
      <dgm:spPr/>
      <dgm:t>
        <a:bodyPr/>
        <a:lstStyle/>
        <a:p>
          <a:pPr>
            <a:lnSpc>
              <a:spcPct val="100000"/>
            </a:lnSpc>
          </a:pPr>
          <a:r>
            <a:rPr lang="en-US"/>
            <a:t>High cost</a:t>
          </a:r>
        </a:p>
      </dgm:t>
    </dgm:pt>
    <dgm:pt modelId="{1929F2AE-AF4F-4D02-B0CE-ECEA08AE7783}" type="parTrans" cxnId="{6674A86A-0393-496B-8A07-357542A9D350}">
      <dgm:prSet/>
      <dgm:spPr/>
      <dgm:t>
        <a:bodyPr/>
        <a:lstStyle/>
        <a:p>
          <a:endParaRPr lang="en-US"/>
        </a:p>
      </dgm:t>
    </dgm:pt>
    <dgm:pt modelId="{329D71DF-4E48-465D-AB80-F53F56C4B7F3}" type="sibTrans" cxnId="{6674A86A-0393-496B-8A07-357542A9D350}">
      <dgm:prSet/>
      <dgm:spPr/>
      <dgm:t>
        <a:bodyPr/>
        <a:lstStyle/>
        <a:p>
          <a:endParaRPr lang="en-US"/>
        </a:p>
      </dgm:t>
    </dgm:pt>
    <dgm:pt modelId="{1CE1FB27-4922-4ACD-8CB8-06B735161207}" type="pres">
      <dgm:prSet presAssocID="{72624AB8-4758-4D8F-ADB8-90D97ED62A1F}" presName="root" presStyleCnt="0">
        <dgm:presLayoutVars>
          <dgm:dir/>
          <dgm:resizeHandles val="exact"/>
        </dgm:presLayoutVars>
      </dgm:prSet>
      <dgm:spPr/>
    </dgm:pt>
    <dgm:pt modelId="{FDFE40C1-D467-4F4A-AABB-6551EDE5200C}" type="pres">
      <dgm:prSet presAssocID="{971A3A7B-D82A-4D3B-A065-67209277CFF8}" presName="compNode" presStyleCnt="0"/>
      <dgm:spPr/>
    </dgm:pt>
    <dgm:pt modelId="{E2253F7B-CBE6-445F-83ED-9FA60F0E37B9}" type="pres">
      <dgm:prSet presAssocID="{971A3A7B-D82A-4D3B-A065-67209277CFF8}" presName="bgRect" presStyleLbl="bgShp" presStyleIdx="0" presStyleCnt="4" custLinFactNeighborX="-4564" custLinFactNeighborY="1110"/>
      <dgm:spPr/>
    </dgm:pt>
    <dgm:pt modelId="{BE3F732D-1E8B-4A5A-9EC0-D0AA31F92CF2}" type="pres">
      <dgm:prSet presAssocID="{971A3A7B-D82A-4D3B-A065-67209277CFF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mputer"/>
        </a:ext>
      </dgm:extLst>
    </dgm:pt>
    <dgm:pt modelId="{106C0233-5399-4346-AD97-F7A0002451C4}" type="pres">
      <dgm:prSet presAssocID="{971A3A7B-D82A-4D3B-A065-67209277CFF8}" presName="spaceRect" presStyleCnt="0"/>
      <dgm:spPr/>
    </dgm:pt>
    <dgm:pt modelId="{26244812-B0A3-4CD5-B883-C96971E2F959}" type="pres">
      <dgm:prSet presAssocID="{971A3A7B-D82A-4D3B-A065-67209277CFF8}" presName="parTx" presStyleLbl="revTx" presStyleIdx="0" presStyleCnt="4">
        <dgm:presLayoutVars>
          <dgm:chMax val="0"/>
          <dgm:chPref val="0"/>
        </dgm:presLayoutVars>
      </dgm:prSet>
      <dgm:spPr/>
    </dgm:pt>
    <dgm:pt modelId="{96046014-E739-4084-8432-A62270B56507}" type="pres">
      <dgm:prSet presAssocID="{D1EC5ED4-0EBF-451B-B99D-A755974ED5D5}" presName="sibTrans" presStyleCnt="0"/>
      <dgm:spPr/>
    </dgm:pt>
    <dgm:pt modelId="{8FAA7A76-623B-4766-B7DF-0E94F25B3C09}" type="pres">
      <dgm:prSet presAssocID="{22A61D61-2993-4076-B359-A0F90272ADCA}" presName="compNode" presStyleCnt="0"/>
      <dgm:spPr/>
    </dgm:pt>
    <dgm:pt modelId="{E1F37F23-BBED-4AD7-B620-B2DC78EC0AD4}" type="pres">
      <dgm:prSet presAssocID="{22A61D61-2993-4076-B359-A0F90272ADCA}" presName="bgRect" presStyleLbl="bgShp" presStyleIdx="1" presStyleCnt="4"/>
      <dgm:spPr/>
    </dgm:pt>
    <dgm:pt modelId="{F2BF089F-6412-41E6-8904-CA2490B31A0B}" type="pres">
      <dgm:prSet presAssocID="{22A61D61-2993-4076-B359-A0F90272ADC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AE377E8F-5EFA-4B4D-9293-5D86E4638632}" type="pres">
      <dgm:prSet presAssocID="{22A61D61-2993-4076-B359-A0F90272ADCA}" presName="spaceRect" presStyleCnt="0"/>
      <dgm:spPr/>
    </dgm:pt>
    <dgm:pt modelId="{2BDBA0AC-4478-4CAC-B9BA-C1C639D953B2}" type="pres">
      <dgm:prSet presAssocID="{22A61D61-2993-4076-B359-A0F90272ADCA}" presName="parTx" presStyleLbl="revTx" presStyleIdx="1" presStyleCnt="4">
        <dgm:presLayoutVars>
          <dgm:chMax val="0"/>
          <dgm:chPref val="0"/>
        </dgm:presLayoutVars>
      </dgm:prSet>
      <dgm:spPr/>
    </dgm:pt>
    <dgm:pt modelId="{CB14D86B-D712-4FDE-90AB-3173E863BBFD}" type="pres">
      <dgm:prSet presAssocID="{44B5C697-BC42-4F83-BB7D-817F9429E5FA}" presName="sibTrans" presStyleCnt="0"/>
      <dgm:spPr/>
    </dgm:pt>
    <dgm:pt modelId="{2A665EBF-C714-4C8C-A7FE-36B043D5EE05}" type="pres">
      <dgm:prSet presAssocID="{97266238-BEA9-4E6D-8E2A-DCD48CCB114D}" presName="compNode" presStyleCnt="0"/>
      <dgm:spPr/>
    </dgm:pt>
    <dgm:pt modelId="{6C1A2AB9-2188-4D2E-A839-EFD6485FF753}" type="pres">
      <dgm:prSet presAssocID="{97266238-BEA9-4E6D-8E2A-DCD48CCB114D}" presName="bgRect" presStyleLbl="bgShp" presStyleIdx="2" presStyleCnt="4"/>
      <dgm:spPr/>
    </dgm:pt>
    <dgm:pt modelId="{93CCD793-0F82-4A85-BE31-BE32A61690AB}" type="pres">
      <dgm:prSet presAssocID="{97266238-BEA9-4E6D-8E2A-DCD48CCB114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7B3B6A41-BAAC-4A17-ADC7-50B925BA4317}" type="pres">
      <dgm:prSet presAssocID="{97266238-BEA9-4E6D-8E2A-DCD48CCB114D}" presName="spaceRect" presStyleCnt="0"/>
      <dgm:spPr/>
    </dgm:pt>
    <dgm:pt modelId="{DA5EAEBA-577B-4CDF-B3E0-551E492B0EA8}" type="pres">
      <dgm:prSet presAssocID="{97266238-BEA9-4E6D-8E2A-DCD48CCB114D}" presName="parTx" presStyleLbl="revTx" presStyleIdx="2" presStyleCnt="4">
        <dgm:presLayoutVars>
          <dgm:chMax val="0"/>
          <dgm:chPref val="0"/>
        </dgm:presLayoutVars>
      </dgm:prSet>
      <dgm:spPr/>
    </dgm:pt>
    <dgm:pt modelId="{CD18D579-A3B3-4DDA-9162-703D5177B5D4}" type="pres">
      <dgm:prSet presAssocID="{7D8E86DC-3CDB-4764-B79C-8D4920B1FE36}" presName="sibTrans" presStyleCnt="0"/>
      <dgm:spPr/>
    </dgm:pt>
    <dgm:pt modelId="{57482927-2A84-4D7B-AEDA-D068E340D2CA}" type="pres">
      <dgm:prSet presAssocID="{C2047F04-29CB-4E85-9C30-EBBDECE6879A}" presName="compNode" presStyleCnt="0"/>
      <dgm:spPr/>
    </dgm:pt>
    <dgm:pt modelId="{924E89F3-293D-4858-867A-4BA9A9902071}" type="pres">
      <dgm:prSet presAssocID="{C2047F04-29CB-4E85-9C30-EBBDECE6879A}" presName="bgRect" presStyleLbl="bgShp" presStyleIdx="3" presStyleCnt="4"/>
      <dgm:spPr/>
    </dgm:pt>
    <dgm:pt modelId="{298CCE10-6D4D-44F4-B8E1-099619035E83}" type="pres">
      <dgm:prSet presAssocID="{C2047F04-29CB-4E85-9C30-EBBDECE687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3BB6017B-A2A7-4A6C-A370-F43A550FF525}" type="pres">
      <dgm:prSet presAssocID="{C2047F04-29CB-4E85-9C30-EBBDECE6879A}" presName="spaceRect" presStyleCnt="0"/>
      <dgm:spPr/>
    </dgm:pt>
    <dgm:pt modelId="{C9C86E42-EF2E-46BA-B243-1EA3EFBE4608}" type="pres">
      <dgm:prSet presAssocID="{C2047F04-29CB-4E85-9C30-EBBDECE6879A}" presName="parTx" presStyleLbl="revTx" presStyleIdx="3" presStyleCnt="4">
        <dgm:presLayoutVars>
          <dgm:chMax val="0"/>
          <dgm:chPref val="0"/>
        </dgm:presLayoutVars>
      </dgm:prSet>
      <dgm:spPr/>
    </dgm:pt>
  </dgm:ptLst>
  <dgm:cxnLst>
    <dgm:cxn modelId="{6674A86A-0393-496B-8A07-357542A9D350}" srcId="{72624AB8-4758-4D8F-ADB8-90D97ED62A1F}" destId="{C2047F04-29CB-4E85-9C30-EBBDECE6879A}" srcOrd="3" destOrd="0" parTransId="{1929F2AE-AF4F-4D02-B0CE-ECEA08AE7783}" sibTransId="{329D71DF-4E48-465D-AB80-F53F56C4B7F3}"/>
    <dgm:cxn modelId="{BE7BEE4D-1626-4654-975E-ED8D4D9BEC65}" type="presOf" srcId="{97266238-BEA9-4E6D-8E2A-DCD48CCB114D}" destId="{DA5EAEBA-577B-4CDF-B3E0-551E492B0EA8}" srcOrd="0" destOrd="0" presId="urn:microsoft.com/office/officeart/2018/2/layout/IconVerticalSolidList"/>
    <dgm:cxn modelId="{BFAA026F-B549-4A4B-9F4E-C7BD0A552D25}" type="presOf" srcId="{22A61D61-2993-4076-B359-A0F90272ADCA}" destId="{2BDBA0AC-4478-4CAC-B9BA-C1C639D953B2}" srcOrd="0" destOrd="0" presId="urn:microsoft.com/office/officeart/2018/2/layout/IconVerticalSolidList"/>
    <dgm:cxn modelId="{C6592BA6-FD34-4720-BB6B-D09262827329}" srcId="{72624AB8-4758-4D8F-ADB8-90D97ED62A1F}" destId="{97266238-BEA9-4E6D-8E2A-DCD48CCB114D}" srcOrd="2" destOrd="0" parTransId="{7924ACFA-1594-42D2-B04D-89DA6107E6C0}" sibTransId="{7D8E86DC-3CDB-4764-B79C-8D4920B1FE36}"/>
    <dgm:cxn modelId="{7C7687B2-BC70-42EF-9A0D-37830D4BE0A3}" srcId="{72624AB8-4758-4D8F-ADB8-90D97ED62A1F}" destId="{22A61D61-2993-4076-B359-A0F90272ADCA}" srcOrd="1" destOrd="0" parTransId="{00CE4DFF-ACB3-42AD-96EA-6C2B51D49212}" sibTransId="{44B5C697-BC42-4F83-BB7D-817F9429E5FA}"/>
    <dgm:cxn modelId="{43DF7CBF-3316-4A4F-9003-481819605B6B}" srcId="{72624AB8-4758-4D8F-ADB8-90D97ED62A1F}" destId="{971A3A7B-D82A-4D3B-A065-67209277CFF8}" srcOrd="0" destOrd="0" parTransId="{9F4678B5-1921-46E1-85ED-C71E5F94287C}" sibTransId="{D1EC5ED4-0EBF-451B-B99D-A755974ED5D5}"/>
    <dgm:cxn modelId="{665A18C3-1B40-4ED7-A29C-954C159AA53C}" type="presOf" srcId="{72624AB8-4758-4D8F-ADB8-90D97ED62A1F}" destId="{1CE1FB27-4922-4ACD-8CB8-06B735161207}" srcOrd="0" destOrd="0" presId="urn:microsoft.com/office/officeart/2018/2/layout/IconVerticalSolidList"/>
    <dgm:cxn modelId="{A5A714D5-9C3E-49DC-B165-7C51BFED660F}" type="presOf" srcId="{971A3A7B-D82A-4D3B-A065-67209277CFF8}" destId="{26244812-B0A3-4CD5-B883-C96971E2F959}" srcOrd="0" destOrd="0" presId="urn:microsoft.com/office/officeart/2018/2/layout/IconVerticalSolidList"/>
    <dgm:cxn modelId="{046897D8-57F4-4CB1-8D7E-E9D69CDE25F7}" type="presOf" srcId="{C2047F04-29CB-4E85-9C30-EBBDECE6879A}" destId="{C9C86E42-EF2E-46BA-B243-1EA3EFBE4608}" srcOrd="0" destOrd="0" presId="urn:microsoft.com/office/officeart/2018/2/layout/IconVerticalSolidList"/>
    <dgm:cxn modelId="{15C5569A-3EAD-4CF8-8056-D824918FB6FC}" type="presParOf" srcId="{1CE1FB27-4922-4ACD-8CB8-06B735161207}" destId="{FDFE40C1-D467-4F4A-AABB-6551EDE5200C}" srcOrd="0" destOrd="0" presId="urn:microsoft.com/office/officeart/2018/2/layout/IconVerticalSolidList"/>
    <dgm:cxn modelId="{7786F9FC-C37A-41BF-AD6D-8E92F684BEAF}" type="presParOf" srcId="{FDFE40C1-D467-4F4A-AABB-6551EDE5200C}" destId="{E2253F7B-CBE6-445F-83ED-9FA60F0E37B9}" srcOrd="0" destOrd="0" presId="urn:microsoft.com/office/officeart/2018/2/layout/IconVerticalSolidList"/>
    <dgm:cxn modelId="{390B76EB-EB27-4854-807C-DCEF7C137ADE}" type="presParOf" srcId="{FDFE40C1-D467-4F4A-AABB-6551EDE5200C}" destId="{BE3F732D-1E8B-4A5A-9EC0-D0AA31F92CF2}" srcOrd="1" destOrd="0" presId="urn:microsoft.com/office/officeart/2018/2/layout/IconVerticalSolidList"/>
    <dgm:cxn modelId="{276E7ECE-7A2D-4A86-BCEA-B460D2A77D6A}" type="presParOf" srcId="{FDFE40C1-D467-4F4A-AABB-6551EDE5200C}" destId="{106C0233-5399-4346-AD97-F7A0002451C4}" srcOrd="2" destOrd="0" presId="urn:microsoft.com/office/officeart/2018/2/layout/IconVerticalSolidList"/>
    <dgm:cxn modelId="{66BD9533-B346-42E4-B86D-C97C0215402E}" type="presParOf" srcId="{FDFE40C1-D467-4F4A-AABB-6551EDE5200C}" destId="{26244812-B0A3-4CD5-B883-C96971E2F959}" srcOrd="3" destOrd="0" presId="urn:microsoft.com/office/officeart/2018/2/layout/IconVerticalSolidList"/>
    <dgm:cxn modelId="{97661775-F638-49D3-B00E-1CA4F8F01D53}" type="presParOf" srcId="{1CE1FB27-4922-4ACD-8CB8-06B735161207}" destId="{96046014-E739-4084-8432-A62270B56507}" srcOrd="1" destOrd="0" presId="urn:microsoft.com/office/officeart/2018/2/layout/IconVerticalSolidList"/>
    <dgm:cxn modelId="{8C3491CD-5F50-4A97-A061-D1A4EF35EFF5}" type="presParOf" srcId="{1CE1FB27-4922-4ACD-8CB8-06B735161207}" destId="{8FAA7A76-623B-4766-B7DF-0E94F25B3C09}" srcOrd="2" destOrd="0" presId="urn:microsoft.com/office/officeart/2018/2/layout/IconVerticalSolidList"/>
    <dgm:cxn modelId="{19EC8E5E-C008-4C8D-8CCC-294A145FE8E8}" type="presParOf" srcId="{8FAA7A76-623B-4766-B7DF-0E94F25B3C09}" destId="{E1F37F23-BBED-4AD7-B620-B2DC78EC0AD4}" srcOrd="0" destOrd="0" presId="urn:microsoft.com/office/officeart/2018/2/layout/IconVerticalSolidList"/>
    <dgm:cxn modelId="{288029B6-D8C5-4750-97AB-22065778E309}" type="presParOf" srcId="{8FAA7A76-623B-4766-B7DF-0E94F25B3C09}" destId="{F2BF089F-6412-41E6-8904-CA2490B31A0B}" srcOrd="1" destOrd="0" presId="urn:microsoft.com/office/officeart/2018/2/layout/IconVerticalSolidList"/>
    <dgm:cxn modelId="{33C87680-EE8D-40D6-AE52-FC51126CBDEB}" type="presParOf" srcId="{8FAA7A76-623B-4766-B7DF-0E94F25B3C09}" destId="{AE377E8F-5EFA-4B4D-9293-5D86E4638632}" srcOrd="2" destOrd="0" presId="urn:microsoft.com/office/officeart/2018/2/layout/IconVerticalSolidList"/>
    <dgm:cxn modelId="{0FCF9FF9-C8C4-4843-955B-8B35B6F293FC}" type="presParOf" srcId="{8FAA7A76-623B-4766-B7DF-0E94F25B3C09}" destId="{2BDBA0AC-4478-4CAC-B9BA-C1C639D953B2}" srcOrd="3" destOrd="0" presId="urn:microsoft.com/office/officeart/2018/2/layout/IconVerticalSolidList"/>
    <dgm:cxn modelId="{F01EAAEF-EE75-4960-9426-3A68334F48F8}" type="presParOf" srcId="{1CE1FB27-4922-4ACD-8CB8-06B735161207}" destId="{CB14D86B-D712-4FDE-90AB-3173E863BBFD}" srcOrd="3" destOrd="0" presId="urn:microsoft.com/office/officeart/2018/2/layout/IconVerticalSolidList"/>
    <dgm:cxn modelId="{ED9CA1DE-BD1B-462E-8B72-A55FBEF21CA0}" type="presParOf" srcId="{1CE1FB27-4922-4ACD-8CB8-06B735161207}" destId="{2A665EBF-C714-4C8C-A7FE-36B043D5EE05}" srcOrd="4" destOrd="0" presId="urn:microsoft.com/office/officeart/2018/2/layout/IconVerticalSolidList"/>
    <dgm:cxn modelId="{416BF8D5-4A69-4D64-BEC3-7D81EB413A53}" type="presParOf" srcId="{2A665EBF-C714-4C8C-A7FE-36B043D5EE05}" destId="{6C1A2AB9-2188-4D2E-A839-EFD6485FF753}" srcOrd="0" destOrd="0" presId="urn:microsoft.com/office/officeart/2018/2/layout/IconVerticalSolidList"/>
    <dgm:cxn modelId="{A7397961-F006-4E76-B928-67CB66F24211}" type="presParOf" srcId="{2A665EBF-C714-4C8C-A7FE-36B043D5EE05}" destId="{93CCD793-0F82-4A85-BE31-BE32A61690AB}" srcOrd="1" destOrd="0" presId="urn:microsoft.com/office/officeart/2018/2/layout/IconVerticalSolidList"/>
    <dgm:cxn modelId="{B72D26B4-2F2E-44D1-8734-EFE8BAE30044}" type="presParOf" srcId="{2A665EBF-C714-4C8C-A7FE-36B043D5EE05}" destId="{7B3B6A41-BAAC-4A17-ADC7-50B925BA4317}" srcOrd="2" destOrd="0" presId="urn:microsoft.com/office/officeart/2018/2/layout/IconVerticalSolidList"/>
    <dgm:cxn modelId="{B3BEBA93-E96F-431E-95F2-651F6770D048}" type="presParOf" srcId="{2A665EBF-C714-4C8C-A7FE-36B043D5EE05}" destId="{DA5EAEBA-577B-4CDF-B3E0-551E492B0EA8}" srcOrd="3" destOrd="0" presId="urn:microsoft.com/office/officeart/2018/2/layout/IconVerticalSolidList"/>
    <dgm:cxn modelId="{2C18D644-12BA-481B-8794-94DCA582BB8D}" type="presParOf" srcId="{1CE1FB27-4922-4ACD-8CB8-06B735161207}" destId="{CD18D579-A3B3-4DDA-9162-703D5177B5D4}" srcOrd="5" destOrd="0" presId="urn:microsoft.com/office/officeart/2018/2/layout/IconVerticalSolidList"/>
    <dgm:cxn modelId="{B18F94C4-31D2-4E97-82ED-A714F46E0CE0}" type="presParOf" srcId="{1CE1FB27-4922-4ACD-8CB8-06B735161207}" destId="{57482927-2A84-4D7B-AEDA-D068E340D2CA}" srcOrd="6" destOrd="0" presId="urn:microsoft.com/office/officeart/2018/2/layout/IconVerticalSolidList"/>
    <dgm:cxn modelId="{5A79F61D-3400-4FB3-A5F8-0A3F6FA3E1B8}" type="presParOf" srcId="{57482927-2A84-4D7B-AEDA-D068E340D2CA}" destId="{924E89F3-293D-4858-867A-4BA9A9902071}" srcOrd="0" destOrd="0" presId="urn:microsoft.com/office/officeart/2018/2/layout/IconVerticalSolidList"/>
    <dgm:cxn modelId="{CD3F26E3-A8B2-4B9D-B0AB-A3320191C741}" type="presParOf" srcId="{57482927-2A84-4D7B-AEDA-D068E340D2CA}" destId="{298CCE10-6D4D-44F4-B8E1-099619035E83}" srcOrd="1" destOrd="0" presId="urn:microsoft.com/office/officeart/2018/2/layout/IconVerticalSolidList"/>
    <dgm:cxn modelId="{15AE779E-3B3A-4130-8924-6DA7FDEF4601}" type="presParOf" srcId="{57482927-2A84-4D7B-AEDA-D068E340D2CA}" destId="{3BB6017B-A2A7-4A6C-A370-F43A550FF525}" srcOrd="2" destOrd="0" presId="urn:microsoft.com/office/officeart/2018/2/layout/IconVerticalSolidList"/>
    <dgm:cxn modelId="{410B84EA-D58C-4532-82A8-6649BC4CFC23}" type="presParOf" srcId="{57482927-2A84-4D7B-AEDA-D068E340D2CA}" destId="{C9C86E42-EF2E-46BA-B243-1EA3EFBE46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773D34-8DD6-4CC5-AEEB-3CEACDB56B5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69268450-66F6-47CE-9D48-BD9BF0F4B19E}">
      <dgm:prSet phldrT="[Text]"/>
      <dgm:spPr/>
      <dgm:t>
        <a:bodyPr/>
        <a:lstStyle/>
        <a:p>
          <a:r>
            <a:rPr lang="en-US"/>
            <a:t>Governance &amp; Coordination</a:t>
          </a:r>
        </a:p>
      </dgm:t>
    </dgm:pt>
    <dgm:pt modelId="{4B0164EF-9BA4-4B6E-B3F7-E92F4EF663CB}" type="parTrans" cxnId="{0086F580-E7B0-403E-A0DF-D5CD4571CEC5}">
      <dgm:prSet/>
      <dgm:spPr/>
      <dgm:t>
        <a:bodyPr/>
        <a:lstStyle/>
        <a:p>
          <a:endParaRPr lang="en-US"/>
        </a:p>
      </dgm:t>
    </dgm:pt>
    <dgm:pt modelId="{A4A4B984-0159-4E34-B5A7-66E9960FE11B}" type="sibTrans" cxnId="{0086F580-E7B0-403E-A0DF-D5CD4571CEC5}">
      <dgm:prSet/>
      <dgm:spPr/>
      <dgm:t>
        <a:bodyPr/>
        <a:lstStyle/>
        <a:p>
          <a:endParaRPr lang="en-US"/>
        </a:p>
      </dgm:t>
    </dgm:pt>
    <dgm:pt modelId="{4FA7D84E-30FB-4A3E-9071-28D58C6BB019}">
      <dgm:prSet custT="1"/>
      <dgm:spPr/>
      <dgm:t>
        <a:bodyPr/>
        <a:lstStyle/>
        <a:p>
          <a:pPr marL="114300" lvl="1" indent="-114300" defTabSz="622300">
            <a:spcBef>
              <a:spcPct val="0"/>
            </a:spcBef>
            <a:spcAft>
              <a:spcPct val="15000"/>
            </a:spcAft>
            <a:buChar char="•"/>
          </a:pPr>
          <a:r>
            <a:rPr lang="en-US" sz="1400" kern="1200" spc="-5">
              <a:latin typeface="Arial MT"/>
              <a:ea typeface="+mn-ea"/>
              <a:cs typeface="Arial MT"/>
            </a:rPr>
            <a:t>Strong central leadership body</a:t>
          </a:r>
        </a:p>
      </dgm:t>
    </dgm:pt>
    <dgm:pt modelId="{1C4451F5-E84A-41C5-B17D-801D90ADADFA}" type="parTrans" cxnId="{B00ED37D-97FD-44FC-92A2-F6CB81B93EFE}">
      <dgm:prSet/>
      <dgm:spPr/>
      <dgm:t>
        <a:bodyPr/>
        <a:lstStyle/>
        <a:p>
          <a:endParaRPr lang="en-US"/>
        </a:p>
      </dgm:t>
    </dgm:pt>
    <dgm:pt modelId="{BD6E9239-9AEE-4945-831B-CD030B6D7E08}" type="sibTrans" cxnId="{B00ED37D-97FD-44FC-92A2-F6CB81B93EFE}">
      <dgm:prSet/>
      <dgm:spPr/>
      <dgm:t>
        <a:bodyPr/>
        <a:lstStyle/>
        <a:p>
          <a:endParaRPr lang="en-US"/>
        </a:p>
      </dgm:t>
    </dgm:pt>
    <dgm:pt modelId="{05C9784B-3CE5-423C-939A-111903827198}">
      <dgm:prSet phldrT="[Text]"/>
      <dgm:spPr/>
      <dgm:t>
        <a:bodyPr/>
        <a:lstStyle/>
        <a:p>
          <a:r>
            <a:rPr lang="en-US"/>
            <a:t>Programmatic scope</a:t>
          </a:r>
        </a:p>
      </dgm:t>
    </dgm:pt>
    <dgm:pt modelId="{0AAC486E-5EB0-4573-BE32-A615DDFEB11C}" type="parTrans" cxnId="{F07DD238-F971-4B50-A245-9858A3102810}">
      <dgm:prSet/>
      <dgm:spPr/>
      <dgm:t>
        <a:bodyPr/>
        <a:lstStyle/>
        <a:p>
          <a:endParaRPr lang="en-US"/>
        </a:p>
      </dgm:t>
    </dgm:pt>
    <dgm:pt modelId="{1D9D76B2-8810-4445-BF2C-802D394FFB40}" type="sibTrans" cxnId="{F07DD238-F971-4B50-A245-9858A3102810}">
      <dgm:prSet/>
      <dgm:spPr/>
      <dgm:t>
        <a:bodyPr/>
        <a:lstStyle/>
        <a:p>
          <a:endParaRPr lang="en-US"/>
        </a:p>
      </dgm:t>
    </dgm:pt>
    <dgm:pt modelId="{C526E25C-F1AA-4E14-BC5E-1C214F495D01}">
      <dgm:prSet phldrT="[Text]"/>
      <dgm:spPr/>
      <dgm:t>
        <a:bodyPr/>
        <a:lstStyle/>
        <a:p>
          <a:pPr marL="114300" lvl="1" indent="-114300" defTabSz="622300">
            <a:spcBef>
              <a:spcPct val="0"/>
            </a:spcBef>
            <a:spcAft>
              <a:spcPct val="15000"/>
            </a:spcAft>
            <a:buChar char="•"/>
          </a:pPr>
          <a:r>
            <a:rPr lang="en-US" kern="1200" spc="-5">
              <a:latin typeface="Arial MT"/>
              <a:ea typeface="+mn-ea"/>
              <a:cs typeface="Arial MT"/>
            </a:rPr>
            <a:t>Programs built on good practices</a:t>
          </a:r>
        </a:p>
      </dgm:t>
    </dgm:pt>
    <dgm:pt modelId="{02954601-6B27-4C33-9A8D-DF1D746A8639}" type="parTrans" cxnId="{B6B335ED-555C-4B17-A794-82D8E74C7574}">
      <dgm:prSet/>
      <dgm:spPr/>
      <dgm:t>
        <a:bodyPr/>
        <a:lstStyle/>
        <a:p>
          <a:endParaRPr lang="en-US"/>
        </a:p>
      </dgm:t>
    </dgm:pt>
    <dgm:pt modelId="{C8C525AB-34FE-49CB-8DC3-54FC426D2ED1}" type="sibTrans" cxnId="{B6B335ED-555C-4B17-A794-82D8E74C7574}">
      <dgm:prSet/>
      <dgm:spPr/>
      <dgm:t>
        <a:bodyPr/>
        <a:lstStyle/>
        <a:p>
          <a:endParaRPr lang="en-US"/>
        </a:p>
      </dgm:t>
    </dgm:pt>
    <dgm:pt modelId="{B69DE8F9-E122-4CAE-9C8F-862DF8702A1E}">
      <dgm:prSet phldrT="[Text]"/>
      <dgm:spPr/>
      <dgm:t>
        <a:bodyPr/>
        <a:lstStyle/>
        <a:p>
          <a:pPr marL="114300" lvl="1" indent="-114300" defTabSz="622300">
            <a:spcBef>
              <a:spcPct val="0"/>
            </a:spcBef>
            <a:spcAft>
              <a:spcPct val="15000"/>
            </a:spcAft>
            <a:buChar char="•"/>
          </a:pPr>
          <a:r>
            <a:rPr lang="en-US" kern="1200" spc="-5">
              <a:latin typeface="Arial MT"/>
              <a:ea typeface="+mn-ea"/>
              <a:cs typeface="Arial MT"/>
            </a:rPr>
            <a:t>Well-defined action plan</a:t>
          </a:r>
        </a:p>
      </dgm:t>
    </dgm:pt>
    <dgm:pt modelId="{8EADEA05-4CD0-46E3-A1F9-B885EF00FFCF}" type="parTrans" cxnId="{BF7C7E50-0C6B-4E52-BF87-0A20333A156D}">
      <dgm:prSet/>
      <dgm:spPr/>
      <dgm:t>
        <a:bodyPr/>
        <a:lstStyle/>
        <a:p>
          <a:endParaRPr lang="en-US"/>
        </a:p>
      </dgm:t>
    </dgm:pt>
    <dgm:pt modelId="{829B0EFE-CFF8-4485-8D8A-58BE26B14F1A}" type="sibTrans" cxnId="{BF7C7E50-0C6B-4E52-BF87-0A20333A156D}">
      <dgm:prSet/>
      <dgm:spPr/>
      <dgm:t>
        <a:bodyPr/>
        <a:lstStyle/>
        <a:p>
          <a:endParaRPr lang="en-US"/>
        </a:p>
      </dgm:t>
    </dgm:pt>
    <dgm:pt modelId="{5B20D94D-25F2-45E4-8E86-DD9A2B3CBEAB}">
      <dgm:prSet phldrT="[Text]"/>
      <dgm:spPr/>
      <dgm:t>
        <a:bodyPr/>
        <a:lstStyle/>
        <a:p>
          <a:pPr marL="114300" lvl="1" indent="-114300" defTabSz="622300">
            <a:spcBef>
              <a:spcPct val="0"/>
            </a:spcBef>
            <a:spcAft>
              <a:spcPct val="15000"/>
            </a:spcAft>
            <a:buChar char="•"/>
          </a:pPr>
          <a:r>
            <a:rPr lang="en-US" kern="1200" spc="-5">
              <a:latin typeface="Arial MT"/>
              <a:ea typeface="+mn-ea"/>
              <a:cs typeface="Arial MT"/>
            </a:rPr>
            <a:t>Clear, concrete, prioritized objective</a:t>
          </a:r>
        </a:p>
      </dgm:t>
    </dgm:pt>
    <dgm:pt modelId="{25FDED4A-C679-48C0-A64D-497D01F733DF}" type="parTrans" cxnId="{DEB133FB-8176-4C3B-84FF-3A7E373CCFA6}">
      <dgm:prSet/>
      <dgm:spPr/>
      <dgm:t>
        <a:bodyPr/>
        <a:lstStyle/>
        <a:p>
          <a:endParaRPr lang="en-US"/>
        </a:p>
      </dgm:t>
    </dgm:pt>
    <dgm:pt modelId="{FC399359-5DAD-4FF3-80B3-6DE184FC88AD}" type="sibTrans" cxnId="{DEB133FB-8176-4C3B-84FF-3A7E373CCFA6}">
      <dgm:prSet/>
      <dgm:spPr/>
      <dgm:t>
        <a:bodyPr/>
        <a:lstStyle/>
        <a:p>
          <a:endParaRPr lang="en-US"/>
        </a:p>
      </dgm:t>
    </dgm:pt>
    <dgm:pt modelId="{14832D7A-148D-4294-BCA7-4FF54B30096F}">
      <dgm:prSet phldrT="[Text]"/>
      <dgm:spPr/>
      <dgm:t>
        <a:bodyPr/>
        <a:lstStyle/>
        <a:p>
          <a:pPr marL="114300" lvl="1" indent="-114300" defTabSz="622300">
            <a:spcBef>
              <a:spcPct val="0"/>
            </a:spcBef>
            <a:spcAft>
              <a:spcPct val="15000"/>
            </a:spcAft>
            <a:buChar char="•"/>
          </a:pPr>
          <a:r>
            <a:rPr lang="en-US" kern="1200" spc="-5">
              <a:latin typeface="Arial MT"/>
              <a:ea typeface="+mn-ea"/>
              <a:cs typeface="Arial MT"/>
            </a:rPr>
            <a:t>Prioritization to focus on high-priority, high-impact actions</a:t>
          </a:r>
        </a:p>
      </dgm:t>
    </dgm:pt>
    <dgm:pt modelId="{7669E616-B483-42C3-87E6-559466A7D5FA}" type="parTrans" cxnId="{4DE26560-B450-411E-9C20-303149B94BE6}">
      <dgm:prSet/>
      <dgm:spPr/>
      <dgm:t>
        <a:bodyPr/>
        <a:lstStyle/>
        <a:p>
          <a:endParaRPr lang="en-US"/>
        </a:p>
      </dgm:t>
    </dgm:pt>
    <dgm:pt modelId="{ED41AE09-FEE3-46A5-8ABD-37B131EDACD4}" type="sibTrans" cxnId="{4DE26560-B450-411E-9C20-303149B94BE6}">
      <dgm:prSet/>
      <dgm:spPr/>
      <dgm:t>
        <a:bodyPr/>
        <a:lstStyle/>
        <a:p>
          <a:endParaRPr lang="en-US"/>
        </a:p>
      </dgm:t>
    </dgm:pt>
    <dgm:pt modelId="{E53A61B9-9285-4277-9FA8-00A25BB3233C}">
      <dgm:prSet phldrT="[Text]"/>
      <dgm:spPr/>
      <dgm:t>
        <a:bodyPr/>
        <a:lstStyle/>
        <a:p>
          <a:pPr marL="114300" lvl="1" indent="-114300" defTabSz="622300">
            <a:spcBef>
              <a:spcPct val="0"/>
            </a:spcBef>
            <a:spcAft>
              <a:spcPct val="15000"/>
            </a:spcAft>
            <a:buChar char="•"/>
          </a:pPr>
          <a:r>
            <a:rPr lang="en-US" kern="1200" spc="-5">
              <a:latin typeface="Arial MT"/>
              <a:ea typeface="+mn-ea"/>
              <a:cs typeface="Arial MT"/>
            </a:rPr>
            <a:t>Focus on digital approaches, including flexibility to adapt action plan to reflect market developments</a:t>
          </a:r>
        </a:p>
      </dgm:t>
    </dgm:pt>
    <dgm:pt modelId="{345EFA40-A59B-4089-B4BA-2833EA7B5385}" type="parTrans" cxnId="{8E1B2607-1579-4258-96DB-A6CDD238E505}">
      <dgm:prSet/>
      <dgm:spPr/>
      <dgm:t>
        <a:bodyPr/>
        <a:lstStyle/>
        <a:p>
          <a:endParaRPr lang="en-US"/>
        </a:p>
      </dgm:t>
    </dgm:pt>
    <dgm:pt modelId="{8B03D968-A4A3-4AA7-AD07-ED4C434BA0D5}" type="sibTrans" cxnId="{8E1B2607-1579-4258-96DB-A6CDD238E505}">
      <dgm:prSet/>
      <dgm:spPr/>
      <dgm:t>
        <a:bodyPr/>
        <a:lstStyle/>
        <a:p>
          <a:endParaRPr lang="en-US"/>
        </a:p>
      </dgm:t>
    </dgm:pt>
    <dgm:pt modelId="{F27DE8C6-AF1D-4D8E-A3C6-07C9982EBCCA}">
      <dgm:prSet phldrT="[Text]"/>
      <dgm:spPr/>
      <dgm:t>
        <a:bodyPr/>
        <a:lstStyle/>
        <a:p>
          <a:pPr marL="114300" lvl="1" indent="-114300" defTabSz="622300">
            <a:spcBef>
              <a:spcPct val="0"/>
            </a:spcBef>
            <a:spcAft>
              <a:spcPct val="15000"/>
            </a:spcAft>
          </a:pPr>
          <a:r>
            <a:rPr lang="en-US" kern="1200">
              <a:latin typeface="Arial MT"/>
              <a:cs typeface="Arial MT"/>
            </a:rPr>
            <a:t>“Quick wins”</a:t>
          </a:r>
          <a:r>
            <a:rPr lang="en-US" kern="1200" spc="-20">
              <a:latin typeface="Arial MT"/>
              <a:cs typeface="Arial MT"/>
            </a:rPr>
            <a:t> </a:t>
          </a:r>
          <a:r>
            <a:rPr lang="en-US" kern="1200">
              <a:latin typeface="Arial MT"/>
              <a:cs typeface="Arial MT"/>
            </a:rPr>
            <a:t>to</a:t>
          </a:r>
          <a:r>
            <a:rPr lang="en-US" kern="1200" spc="-10">
              <a:latin typeface="Arial MT"/>
              <a:cs typeface="Arial MT"/>
            </a:rPr>
            <a:t> build</a:t>
          </a:r>
          <a:r>
            <a:rPr lang="en-US" kern="1200" spc="-5">
              <a:latin typeface="Arial MT"/>
              <a:cs typeface="Arial MT"/>
            </a:rPr>
            <a:t> momentum</a:t>
          </a:r>
          <a:r>
            <a:rPr lang="en-US" kern="1200">
              <a:latin typeface="Arial MT"/>
              <a:cs typeface="Arial MT"/>
            </a:rPr>
            <a:t> </a:t>
          </a:r>
          <a:r>
            <a:rPr lang="en-US" kern="1200" spc="-10">
              <a:latin typeface="Arial MT"/>
              <a:cs typeface="Arial MT"/>
            </a:rPr>
            <a:t>following</a:t>
          </a:r>
          <a:r>
            <a:rPr lang="en-US" kern="1200" spc="45">
              <a:latin typeface="Arial MT"/>
              <a:cs typeface="Arial MT"/>
            </a:rPr>
            <a:t> </a:t>
          </a:r>
          <a:r>
            <a:rPr lang="en-US" kern="1200" spc="-5">
              <a:latin typeface="Arial MT"/>
              <a:cs typeface="Arial MT"/>
            </a:rPr>
            <a:t>launch</a:t>
          </a:r>
          <a:endParaRPr lang="en-US" kern="1200" spc="-5">
            <a:latin typeface="Arial MT"/>
            <a:ea typeface="+mn-ea"/>
            <a:cs typeface="Arial MT"/>
          </a:endParaRPr>
        </a:p>
      </dgm:t>
    </dgm:pt>
    <dgm:pt modelId="{F6F2642F-6F97-42C6-B93C-3B3F0343F35D}" type="parTrans" cxnId="{C81F8C40-EF3D-4692-BA7E-8B7FD8DA3918}">
      <dgm:prSet/>
      <dgm:spPr/>
      <dgm:t>
        <a:bodyPr/>
        <a:lstStyle/>
        <a:p>
          <a:endParaRPr lang="en-US"/>
        </a:p>
      </dgm:t>
    </dgm:pt>
    <dgm:pt modelId="{866AAE1D-F374-4E3B-80B8-E2F3CB5EED49}" type="sibTrans" cxnId="{C81F8C40-EF3D-4692-BA7E-8B7FD8DA3918}">
      <dgm:prSet/>
      <dgm:spPr/>
      <dgm:t>
        <a:bodyPr/>
        <a:lstStyle/>
        <a:p>
          <a:endParaRPr lang="en-US"/>
        </a:p>
      </dgm:t>
    </dgm:pt>
    <dgm:pt modelId="{96B8CC73-0CCC-43F5-8F3F-DC26496F89CF}">
      <dgm:prSet custT="1"/>
      <dgm:spPr/>
      <dgm:t>
        <a:bodyPr/>
        <a:lstStyle/>
        <a:p>
          <a:pPr marL="114300" lvl="1" indent="-114300" defTabSz="622300">
            <a:spcBef>
              <a:spcPct val="0"/>
            </a:spcBef>
            <a:spcAft>
              <a:spcPct val="15000"/>
            </a:spcAft>
          </a:pPr>
          <a:r>
            <a:rPr lang="en-US" sz="1400" kern="1200">
              <a:latin typeface="Arial MT"/>
              <a:cs typeface="Arial MT"/>
            </a:rPr>
            <a:t>Strong buy-in from start</a:t>
          </a:r>
          <a:endParaRPr lang="en-US" sz="1400" kern="1200" spc="-5">
            <a:latin typeface="Arial MT"/>
            <a:ea typeface="+mn-ea"/>
            <a:cs typeface="Arial MT"/>
          </a:endParaRPr>
        </a:p>
      </dgm:t>
    </dgm:pt>
    <dgm:pt modelId="{E360BA3D-2A15-4F83-AB6D-8683C4DF5633}" type="parTrans" cxnId="{88EF289F-829F-4192-9C71-527D6B36EC7F}">
      <dgm:prSet/>
      <dgm:spPr/>
      <dgm:t>
        <a:bodyPr/>
        <a:lstStyle/>
        <a:p>
          <a:endParaRPr lang="en-US"/>
        </a:p>
      </dgm:t>
    </dgm:pt>
    <dgm:pt modelId="{96CDD11A-02C7-4087-89EF-769EF7BCB8E6}" type="sibTrans" cxnId="{88EF289F-829F-4192-9C71-527D6B36EC7F}">
      <dgm:prSet/>
      <dgm:spPr/>
      <dgm:t>
        <a:bodyPr/>
        <a:lstStyle/>
        <a:p>
          <a:endParaRPr lang="en-US"/>
        </a:p>
      </dgm:t>
    </dgm:pt>
    <dgm:pt modelId="{F9A00E65-6FD2-4506-8F99-3EC43F01AC32}">
      <dgm:prSet custT="1"/>
      <dgm:spPr/>
      <dgm:t>
        <a:bodyPr/>
        <a:lstStyle/>
        <a:p>
          <a:pPr marL="114300" lvl="1" indent="-114300" defTabSz="622300">
            <a:spcBef>
              <a:spcPct val="0"/>
            </a:spcBef>
            <a:spcAft>
              <a:spcPct val="15000"/>
            </a:spcAft>
          </a:pPr>
          <a:r>
            <a:rPr lang="en-US" sz="1400" kern="1200" spc="-5">
              <a:latin typeface="Arial MT"/>
              <a:ea typeface="+mn-ea"/>
              <a:cs typeface="Arial MT"/>
            </a:rPr>
            <a:t>Partnerships: private, public, NGO</a:t>
          </a:r>
        </a:p>
      </dgm:t>
    </dgm:pt>
    <dgm:pt modelId="{082C5755-7EEA-4042-8435-167AF6AE7C33}" type="parTrans" cxnId="{B7F91964-1D6D-455B-B216-1D6C15F7231E}">
      <dgm:prSet/>
      <dgm:spPr/>
      <dgm:t>
        <a:bodyPr/>
        <a:lstStyle/>
        <a:p>
          <a:endParaRPr lang="en-US"/>
        </a:p>
      </dgm:t>
    </dgm:pt>
    <dgm:pt modelId="{D3928267-43F3-4BEB-9BF1-C18749D7A281}" type="sibTrans" cxnId="{B7F91964-1D6D-455B-B216-1D6C15F7231E}">
      <dgm:prSet/>
      <dgm:spPr/>
      <dgm:t>
        <a:bodyPr/>
        <a:lstStyle/>
        <a:p>
          <a:endParaRPr lang="en-US"/>
        </a:p>
      </dgm:t>
    </dgm:pt>
    <dgm:pt modelId="{A948CE8B-F346-4CC5-8C22-A5C319970FE1}">
      <dgm:prSet custT="1"/>
      <dgm:spPr/>
      <dgm:t>
        <a:bodyPr/>
        <a:lstStyle/>
        <a:p>
          <a:pPr marL="114300" lvl="1" indent="-114300" defTabSz="622300">
            <a:spcBef>
              <a:spcPct val="0"/>
            </a:spcBef>
            <a:spcAft>
              <a:spcPct val="15000"/>
            </a:spcAft>
          </a:pPr>
          <a:r>
            <a:rPr lang="en-US" sz="1400" kern="1200" spc="-5">
              <a:latin typeface="Arial MT"/>
              <a:cs typeface="Arial MT"/>
            </a:rPr>
            <a:t>High-level</a:t>
          </a:r>
          <a:r>
            <a:rPr lang="en-US" sz="1400" kern="1200" spc="15">
              <a:latin typeface="Arial MT"/>
              <a:cs typeface="Arial MT"/>
            </a:rPr>
            <a:t> </a:t>
          </a:r>
          <a:r>
            <a:rPr lang="en-US" sz="1400" kern="1200">
              <a:latin typeface="Arial MT"/>
              <a:cs typeface="Arial MT"/>
            </a:rPr>
            <a:t>“champions”</a:t>
          </a:r>
          <a:r>
            <a:rPr lang="en-US" sz="1400" kern="1200" spc="-15">
              <a:latin typeface="Arial MT"/>
              <a:cs typeface="Arial MT"/>
            </a:rPr>
            <a:t> within</a:t>
          </a:r>
          <a:r>
            <a:rPr lang="en-US" sz="1400" kern="1200" spc="35">
              <a:latin typeface="Arial MT"/>
              <a:cs typeface="Arial MT"/>
            </a:rPr>
            <a:t> </a:t>
          </a:r>
          <a:r>
            <a:rPr lang="en-US" sz="1400" kern="1200" spc="-5">
              <a:latin typeface="Arial MT"/>
              <a:cs typeface="Arial MT"/>
            </a:rPr>
            <a:t>each</a:t>
          </a:r>
          <a:r>
            <a:rPr lang="en-US" sz="1400" kern="1200">
              <a:latin typeface="Arial MT"/>
              <a:cs typeface="Arial MT"/>
            </a:rPr>
            <a:t> </a:t>
          </a:r>
          <a:r>
            <a:rPr lang="en-US" sz="1400" kern="1200" spc="-5">
              <a:latin typeface="Arial MT"/>
              <a:cs typeface="Arial MT"/>
            </a:rPr>
            <a:t>implementing</a:t>
          </a:r>
          <a:r>
            <a:rPr lang="en-US" sz="1400" kern="1200" spc="10">
              <a:latin typeface="Arial MT"/>
              <a:cs typeface="Arial MT"/>
            </a:rPr>
            <a:t> </a:t>
          </a:r>
          <a:r>
            <a:rPr lang="en-US" sz="1400" kern="1200" spc="-5">
              <a:latin typeface="Arial MT"/>
              <a:cs typeface="Arial MT"/>
            </a:rPr>
            <a:t>institution</a:t>
          </a:r>
          <a:endParaRPr lang="en-US" sz="1400" kern="1200" spc="-5">
            <a:latin typeface="Arial MT"/>
            <a:ea typeface="+mn-ea"/>
            <a:cs typeface="Arial MT"/>
          </a:endParaRPr>
        </a:p>
      </dgm:t>
    </dgm:pt>
    <dgm:pt modelId="{D679B0EE-6270-420A-BE3C-5928D71110D0}" type="parTrans" cxnId="{3319529F-8081-4A1F-8C7F-34CDF40A7C88}">
      <dgm:prSet/>
      <dgm:spPr/>
      <dgm:t>
        <a:bodyPr/>
        <a:lstStyle/>
        <a:p>
          <a:endParaRPr lang="en-US"/>
        </a:p>
      </dgm:t>
    </dgm:pt>
    <dgm:pt modelId="{887CEB47-CB08-439F-9D0B-930FFB0B50F3}" type="sibTrans" cxnId="{3319529F-8081-4A1F-8C7F-34CDF40A7C88}">
      <dgm:prSet/>
      <dgm:spPr/>
      <dgm:t>
        <a:bodyPr/>
        <a:lstStyle/>
        <a:p>
          <a:endParaRPr lang="en-US"/>
        </a:p>
      </dgm:t>
    </dgm:pt>
    <dgm:pt modelId="{AB830964-E905-4DE0-A8BF-D6B6EC534A46}">
      <dgm:prSet phldrT="[Text]"/>
      <dgm:spPr/>
      <dgm:t>
        <a:bodyPr/>
        <a:lstStyle/>
        <a:p>
          <a:r>
            <a:rPr lang="en-US"/>
            <a:t>Assessment</a:t>
          </a:r>
        </a:p>
      </dgm:t>
    </dgm:pt>
    <dgm:pt modelId="{5AFDA54C-B8D9-45BC-A794-1ABDCFF5F44B}" type="parTrans" cxnId="{AC700FE8-F0E2-4702-9C11-3D4BF0B479F4}">
      <dgm:prSet/>
      <dgm:spPr/>
      <dgm:t>
        <a:bodyPr/>
        <a:lstStyle/>
        <a:p>
          <a:endParaRPr lang="en-US"/>
        </a:p>
      </dgm:t>
    </dgm:pt>
    <dgm:pt modelId="{1FB9F272-501B-4EEA-8733-CE3116060224}" type="sibTrans" cxnId="{AC700FE8-F0E2-4702-9C11-3D4BF0B479F4}">
      <dgm:prSet/>
      <dgm:spPr/>
      <dgm:t>
        <a:bodyPr/>
        <a:lstStyle/>
        <a:p>
          <a:endParaRPr lang="en-US"/>
        </a:p>
      </dgm:t>
    </dgm:pt>
    <dgm:pt modelId="{752EB868-4FF8-46D9-9712-82950B2AD427}">
      <dgm:prSet phldrT="[Text]"/>
      <dgm:spPr/>
      <dgm:t>
        <a:bodyPr/>
        <a:lstStyle/>
        <a:p>
          <a:pPr>
            <a:buChar char="•"/>
          </a:pPr>
          <a:r>
            <a:rPr lang="en-US" spc="-5">
              <a:latin typeface="Arial MT"/>
              <a:ea typeface="+mn-ea"/>
              <a:cs typeface="Arial MT"/>
            </a:rPr>
            <a:t>Mapping of existing initiatives</a:t>
          </a:r>
        </a:p>
      </dgm:t>
    </dgm:pt>
    <dgm:pt modelId="{770BC215-B236-49E1-82BA-784795505967}" type="parTrans" cxnId="{4BAC8789-EBCB-4D28-A180-02227F225CB8}">
      <dgm:prSet/>
      <dgm:spPr/>
      <dgm:t>
        <a:bodyPr/>
        <a:lstStyle/>
        <a:p>
          <a:endParaRPr lang="en-US"/>
        </a:p>
      </dgm:t>
    </dgm:pt>
    <dgm:pt modelId="{DE046ABB-527A-464B-AC0C-7DCE530A5A49}" type="sibTrans" cxnId="{4BAC8789-EBCB-4D28-A180-02227F225CB8}">
      <dgm:prSet/>
      <dgm:spPr/>
      <dgm:t>
        <a:bodyPr/>
        <a:lstStyle/>
        <a:p>
          <a:endParaRPr lang="en-US"/>
        </a:p>
      </dgm:t>
    </dgm:pt>
    <dgm:pt modelId="{9E088053-D77F-4D8C-8948-E39A0E3BDB10}">
      <dgm:prSet phldrT="[Text]"/>
      <dgm:spPr/>
      <dgm:t>
        <a:bodyPr/>
        <a:lstStyle/>
        <a:p>
          <a:pPr>
            <a:buChar char="•"/>
          </a:pPr>
          <a:r>
            <a:rPr lang="en-US" spc="-5">
              <a:latin typeface="Arial MT"/>
              <a:ea typeface="+mn-ea"/>
              <a:cs typeface="Arial MT"/>
            </a:rPr>
            <a:t>Robust diagnostics and data to provide analytical foundation</a:t>
          </a:r>
        </a:p>
      </dgm:t>
    </dgm:pt>
    <dgm:pt modelId="{F438971C-C9F9-40CE-8BB0-45F58C514788}" type="parTrans" cxnId="{603C6703-3D16-48E4-9867-14BF478C308B}">
      <dgm:prSet/>
      <dgm:spPr/>
      <dgm:t>
        <a:bodyPr/>
        <a:lstStyle/>
        <a:p>
          <a:endParaRPr lang="en-US"/>
        </a:p>
      </dgm:t>
    </dgm:pt>
    <dgm:pt modelId="{DA1BAC3B-0987-4C8C-AEB1-4BA49BD5D445}" type="sibTrans" cxnId="{603C6703-3D16-48E4-9867-14BF478C308B}">
      <dgm:prSet/>
      <dgm:spPr/>
      <dgm:t>
        <a:bodyPr/>
        <a:lstStyle/>
        <a:p>
          <a:endParaRPr lang="en-US"/>
        </a:p>
      </dgm:t>
    </dgm:pt>
    <dgm:pt modelId="{540CDB16-81C3-4D74-B58A-ACA9DD568B4A}">
      <dgm:prSet phldrT="[Text]"/>
      <dgm:spPr/>
      <dgm:t>
        <a:bodyPr/>
        <a:lstStyle/>
        <a:p>
          <a:pPr>
            <a:buChar char="•"/>
          </a:pPr>
          <a:r>
            <a:rPr lang="en-US" spc="-5">
              <a:latin typeface="Arial MT"/>
              <a:ea typeface="+mn-ea"/>
              <a:cs typeface="Arial MT"/>
            </a:rPr>
            <a:t>National financial capability survey for benchmarking</a:t>
          </a:r>
        </a:p>
      </dgm:t>
    </dgm:pt>
    <dgm:pt modelId="{4202ABF8-35E4-45AF-8D62-D6879D3714F8}" type="parTrans" cxnId="{FB75DC39-51D5-411A-B512-9FC8084D335E}">
      <dgm:prSet/>
      <dgm:spPr/>
      <dgm:t>
        <a:bodyPr/>
        <a:lstStyle/>
        <a:p>
          <a:endParaRPr lang="en-US"/>
        </a:p>
      </dgm:t>
    </dgm:pt>
    <dgm:pt modelId="{088BEAC3-EFB9-456F-867F-DACB571A4263}" type="sibTrans" cxnId="{FB75DC39-51D5-411A-B512-9FC8084D335E}">
      <dgm:prSet/>
      <dgm:spPr/>
      <dgm:t>
        <a:bodyPr/>
        <a:lstStyle/>
        <a:p>
          <a:endParaRPr lang="en-US"/>
        </a:p>
      </dgm:t>
    </dgm:pt>
    <dgm:pt modelId="{6EC20864-A157-490F-A547-EB1C30516526}">
      <dgm:prSet custT="1"/>
      <dgm:spPr/>
      <dgm:t>
        <a:bodyPr/>
        <a:lstStyle/>
        <a:p>
          <a:pPr marL="114300" lvl="1" indent="-114300" defTabSz="622300">
            <a:spcBef>
              <a:spcPct val="0"/>
            </a:spcBef>
            <a:spcAft>
              <a:spcPct val="15000"/>
            </a:spcAft>
          </a:pPr>
          <a:r>
            <a:rPr lang="en-US" sz="1400" kern="1200" spc="-5">
              <a:latin typeface="Arial MT"/>
              <a:cs typeface="Arial MT"/>
            </a:rPr>
            <a:t>Balance</a:t>
          </a:r>
          <a:r>
            <a:rPr lang="en-US" sz="1400" kern="1200" spc="25">
              <a:latin typeface="Arial MT"/>
              <a:cs typeface="Arial MT"/>
            </a:rPr>
            <a:t> </a:t>
          </a:r>
          <a:r>
            <a:rPr lang="en-US" sz="1400" kern="1200" spc="-15">
              <a:latin typeface="Arial MT"/>
              <a:cs typeface="Arial MT"/>
            </a:rPr>
            <a:t>between inclusive and efficient </a:t>
          </a:r>
          <a:r>
            <a:rPr lang="en-US" sz="1400" kern="1200" spc="-5">
              <a:latin typeface="Arial MT"/>
              <a:cs typeface="Arial MT"/>
            </a:rPr>
            <a:t>governance</a:t>
          </a:r>
          <a:r>
            <a:rPr lang="en-US" sz="1400" kern="1200" spc="-10">
              <a:latin typeface="Arial MT"/>
              <a:cs typeface="Arial MT"/>
            </a:rPr>
            <a:t> </a:t>
          </a:r>
          <a:r>
            <a:rPr lang="en-US" sz="1400" kern="1200" spc="-5">
              <a:latin typeface="Arial MT"/>
              <a:cs typeface="Arial MT"/>
            </a:rPr>
            <a:t>structure</a:t>
          </a:r>
          <a:endParaRPr lang="en-US" sz="1400" kern="1200" spc="-5">
            <a:latin typeface="Arial MT"/>
            <a:ea typeface="+mn-ea"/>
            <a:cs typeface="Arial MT"/>
          </a:endParaRPr>
        </a:p>
      </dgm:t>
    </dgm:pt>
    <dgm:pt modelId="{F92CD66B-92FB-4B73-A92B-AB1476754A15}" type="parTrans" cxnId="{DCEC67D4-A56F-4B09-B45B-5D76152C8608}">
      <dgm:prSet/>
      <dgm:spPr/>
      <dgm:t>
        <a:bodyPr/>
        <a:lstStyle/>
        <a:p>
          <a:endParaRPr lang="en-US"/>
        </a:p>
      </dgm:t>
    </dgm:pt>
    <dgm:pt modelId="{C7DD6F11-DF8F-47F5-929A-5862675DF3B8}" type="sibTrans" cxnId="{DCEC67D4-A56F-4B09-B45B-5D76152C8608}">
      <dgm:prSet/>
      <dgm:spPr/>
      <dgm:t>
        <a:bodyPr/>
        <a:lstStyle/>
        <a:p>
          <a:endParaRPr lang="en-US"/>
        </a:p>
      </dgm:t>
    </dgm:pt>
    <dgm:pt modelId="{FC0857F5-0699-486F-8014-BBF6A41CE74D}">
      <dgm:prSet/>
      <dgm:spPr/>
      <dgm:t>
        <a:bodyPr/>
        <a:lstStyle/>
        <a:p>
          <a:r>
            <a:rPr lang="en-US"/>
            <a:t>Management</a:t>
          </a:r>
        </a:p>
      </dgm:t>
    </dgm:pt>
    <dgm:pt modelId="{F4EEBB19-5A65-447E-93D3-859B00648724}" type="parTrans" cxnId="{5E9B4DDA-78DC-477A-90CA-73A7DDC95376}">
      <dgm:prSet/>
      <dgm:spPr/>
      <dgm:t>
        <a:bodyPr/>
        <a:lstStyle/>
        <a:p>
          <a:endParaRPr lang="en-US"/>
        </a:p>
      </dgm:t>
    </dgm:pt>
    <dgm:pt modelId="{FD9AD57B-6CC1-4ABF-8367-0543657A0153}" type="sibTrans" cxnId="{5E9B4DDA-78DC-477A-90CA-73A7DDC95376}">
      <dgm:prSet/>
      <dgm:spPr/>
      <dgm:t>
        <a:bodyPr/>
        <a:lstStyle/>
        <a:p>
          <a:endParaRPr lang="en-US"/>
        </a:p>
      </dgm:t>
    </dgm:pt>
    <dgm:pt modelId="{193384E4-05FE-4D2E-80F9-D0F4EC8DB1C3}">
      <dgm:prSet/>
      <dgm:spPr/>
      <dgm:t>
        <a:bodyPr/>
        <a:lstStyle/>
        <a:p>
          <a:r>
            <a:rPr lang="en-US" spc="-5">
              <a:latin typeface="Arial MT"/>
              <a:ea typeface="+mn-ea"/>
              <a:cs typeface="Arial MT"/>
            </a:rPr>
            <a:t>Roadmap and ideas for funding</a:t>
          </a:r>
          <a:endParaRPr lang="en-US"/>
        </a:p>
      </dgm:t>
    </dgm:pt>
    <dgm:pt modelId="{12E774BD-F944-49D5-8124-E19D03F6FFB9}" type="parTrans" cxnId="{6F2A44EC-548D-43FD-8590-51828A9C8F21}">
      <dgm:prSet/>
      <dgm:spPr/>
      <dgm:t>
        <a:bodyPr/>
        <a:lstStyle/>
        <a:p>
          <a:endParaRPr lang="en-US"/>
        </a:p>
      </dgm:t>
    </dgm:pt>
    <dgm:pt modelId="{FCA495C2-1DAF-47A8-9A48-4AB0C3EF3A2C}" type="sibTrans" cxnId="{6F2A44EC-548D-43FD-8590-51828A9C8F21}">
      <dgm:prSet/>
      <dgm:spPr/>
      <dgm:t>
        <a:bodyPr/>
        <a:lstStyle/>
        <a:p>
          <a:endParaRPr lang="en-US"/>
        </a:p>
      </dgm:t>
    </dgm:pt>
    <dgm:pt modelId="{758BAB19-9FCD-45E2-8E60-9D8E91E22A57}">
      <dgm:prSet/>
      <dgm:spPr/>
      <dgm:t>
        <a:bodyPr/>
        <a:lstStyle/>
        <a:p>
          <a:r>
            <a:rPr lang="en-US" spc="-5">
              <a:latin typeface="Arial MT"/>
              <a:cs typeface="Arial MT"/>
            </a:rPr>
            <a:t>Mobilization</a:t>
          </a:r>
          <a:r>
            <a:rPr lang="en-US" spc="15">
              <a:latin typeface="Arial MT"/>
              <a:cs typeface="Arial MT"/>
            </a:rPr>
            <a:t> </a:t>
          </a:r>
          <a:r>
            <a:rPr lang="en-US">
              <a:latin typeface="Arial MT"/>
              <a:cs typeface="Arial MT"/>
            </a:rPr>
            <a:t>of </a:t>
          </a:r>
          <a:r>
            <a:rPr lang="en-US" spc="-5">
              <a:latin typeface="Arial MT"/>
              <a:cs typeface="Arial MT"/>
            </a:rPr>
            <a:t>resources</a:t>
          </a:r>
          <a:r>
            <a:rPr lang="en-US" spc="10">
              <a:latin typeface="Arial MT"/>
              <a:cs typeface="Arial MT"/>
            </a:rPr>
            <a:t> </a:t>
          </a:r>
          <a:r>
            <a:rPr lang="en-US">
              <a:latin typeface="Arial MT"/>
              <a:cs typeface="Arial MT"/>
            </a:rPr>
            <a:t>for</a:t>
          </a:r>
          <a:r>
            <a:rPr lang="en-US" spc="5">
              <a:latin typeface="Arial MT"/>
              <a:cs typeface="Arial MT"/>
            </a:rPr>
            <a:t> </a:t>
          </a:r>
          <a:r>
            <a:rPr lang="en-US" spc="-5">
              <a:latin typeface="Arial MT"/>
              <a:cs typeface="Arial MT"/>
            </a:rPr>
            <a:t>implementation</a:t>
          </a:r>
          <a:r>
            <a:rPr lang="en-US" spc="15">
              <a:latin typeface="Arial MT"/>
              <a:cs typeface="Arial MT"/>
            </a:rPr>
            <a:t> </a:t>
          </a:r>
          <a:r>
            <a:rPr lang="en-US" spc="-5">
              <a:latin typeface="Arial MT"/>
              <a:cs typeface="Arial MT"/>
            </a:rPr>
            <a:t>prior</a:t>
          </a:r>
          <a:r>
            <a:rPr lang="en-US" spc="5">
              <a:latin typeface="Arial MT"/>
              <a:cs typeface="Arial MT"/>
            </a:rPr>
            <a:t> </a:t>
          </a:r>
          <a:r>
            <a:rPr lang="en-US">
              <a:latin typeface="Arial MT"/>
              <a:cs typeface="Arial MT"/>
            </a:rPr>
            <a:t>to</a:t>
          </a:r>
          <a:r>
            <a:rPr lang="en-US" spc="-5">
              <a:latin typeface="Arial MT"/>
              <a:cs typeface="Arial MT"/>
            </a:rPr>
            <a:t> launch</a:t>
          </a:r>
          <a:endParaRPr lang="en-US" spc="-5">
            <a:latin typeface="Arial MT"/>
            <a:ea typeface="+mn-ea"/>
            <a:cs typeface="Arial MT"/>
          </a:endParaRPr>
        </a:p>
      </dgm:t>
    </dgm:pt>
    <dgm:pt modelId="{7788BCC6-1099-4172-964E-FDB96AD76472}" type="parTrans" cxnId="{B4AD7EBD-6829-4453-806C-2E1C4070C838}">
      <dgm:prSet/>
      <dgm:spPr/>
      <dgm:t>
        <a:bodyPr/>
        <a:lstStyle/>
        <a:p>
          <a:endParaRPr lang="en-US"/>
        </a:p>
      </dgm:t>
    </dgm:pt>
    <dgm:pt modelId="{E9DCCEAF-E367-4C62-8D9E-37AF7B87F167}" type="sibTrans" cxnId="{B4AD7EBD-6829-4453-806C-2E1C4070C838}">
      <dgm:prSet/>
      <dgm:spPr/>
      <dgm:t>
        <a:bodyPr/>
        <a:lstStyle/>
        <a:p>
          <a:endParaRPr lang="en-US"/>
        </a:p>
      </dgm:t>
    </dgm:pt>
    <dgm:pt modelId="{C5CFBE6E-362A-4188-9CCC-A13A5D3B8356}">
      <dgm:prSet/>
      <dgm:spPr/>
      <dgm:t>
        <a:bodyPr/>
        <a:lstStyle/>
        <a:p>
          <a:r>
            <a:rPr lang="en-US" spc="-5">
              <a:latin typeface="Arial MT"/>
              <a:cs typeface="Arial MT"/>
            </a:rPr>
            <a:t>Effective</a:t>
          </a:r>
          <a:r>
            <a:rPr lang="en-US" spc="-15">
              <a:latin typeface="Arial MT"/>
              <a:cs typeface="Arial MT"/>
            </a:rPr>
            <a:t> </a:t>
          </a:r>
          <a:r>
            <a:rPr lang="en-US" spc="-5">
              <a:latin typeface="Arial MT"/>
              <a:cs typeface="Arial MT"/>
            </a:rPr>
            <a:t>communication</a:t>
          </a:r>
          <a:r>
            <a:rPr lang="en-US" spc="15">
              <a:latin typeface="Arial MT"/>
              <a:cs typeface="Arial MT"/>
            </a:rPr>
            <a:t> </a:t>
          </a:r>
          <a:r>
            <a:rPr lang="en-US">
              <a:latin typeface="Arial MT"/>
              <a:cs typeface="Arial MT"/>
            </a:rPr>
            <a:t>/</a:t>
          </a:r>
          <a:r>
            <a:rPr lang="en-US" spc="-10">
              <a:latin typeface="Arial MT"/>
              <a:cs typeface="Arial MT"/>
            </a:rPr>
            <a:t> branding</a:t>
          </a:r>
          <a:r>
            <a:rPr lang="en-US" spc="15">
              <a:latin typeface="Arial MT"/>
              <a:cs typeface="Arial MT"/>
            </a:rPr>
            <a:t> </a:t>
          </a:r>
          <a:r>
            <a:rPr lang="en-US" spc="-5">
              <a:latin typeface="Arial MT"/>
              <a:cs typeface="Arial MT"/>
            </a:rPr>
            <a:t>of</a:t>
          </a:r>
          <a:r>
            <a:rPr lang="en-US">
              <a:latin typeface="Arial MT"/>
              <a:cs typeface="Arial MT"/>
            </a:rPr>
            <a:t> the</a:t>
          </a:r>
          <a:r>
            <a:rPr lang="en-US" spc="-15">
              <a:latin typeface="Arial MT"/>
              <a:cs typeface="Arial MT"/>
            </a:rPr>
            <a:t> </a:t>
          </a:r>
          <a:r>
            <a:rPr lang="en-US">
              <a:latin typeface="Arial MT"/>
              <a:cs typeface="Arial MT"/>
            </a:rPr>
            <a:t>NFES</a:t>
          </a:r>
          <a:endParaRPr lang="en-US" spc="-5">
            <a:latin typeface="Arial MT"/>
            <a:ea typeface="+mn-ea"/>
            <a:cs typeface="Arial MT"/>
          </a:endParaRPr>
        </a:p>
      </dgm:t>
    </dgm:pt>
    <dgm:pt modelId="{60697DAB-387F-44D5-B400-24B015CF5099}" type="parTrans" cxnId="{949ABCDB-2B64-4F89-8A70-CCF43BDF791D}">
      <dgm:prSet/>
      <dgm:spPr/>
      <dgm:t>
        <a:bodyPr/>
        <a:lstStyle/>
        <a:p>
          <a:endParaRPr lang="en-US"/>
        </a:p>
      </dgm:t>
    </dgm:pt>
    <dgm:pt modelId="{986C7597-BDBA-432B-862D-0286C342B06D}" type="sibTrans" cxnId="{949ABCDB-2B64-4F89-8A70-CCF43BDF791D}">
      <dgm:prSet/>
      <dgm:spPr/>
      <dgm:t>
        <a:bodyPr/>
        <a:lstStyle/>
        <a:p>
          <a:endParaRPr lang="en-US"/>
        </a:p>
      </dgm:t>
    </dgm:pt>
    <dgm:pt modelId="{BEC1B96D-AD52-48AB-A521-F992E0564AC6}">
      <dgm:prSet/>
      <dgm:spPr/>
      <dgm:t>
        <a:bodyPr/>
        <a:lstStyle/>
        <a:p>
          <a:r>
            <a:rPr lang="en-US" spc="-10">
              <a:latin typeface="Arial MT"/>
              <a:cs typeface="Arial MT"/>
            </a:rPr>
            <a:t>Well-resourced</a:t>
          </a:r>
          <a:r>
            <a:rPr lang="en-US" spc="25">
              <a:latin typeface="Arial MT"/>
              <a:cs typeface="Arial MT"/>
            </a:rPr>
            <a:t> </a:t>
          </a:r>
          <a:r>
            <a:rPr lang="en-US" spc="-5">
              <a:latin typeface="Arial MT"/>
              <a:cs typeface="Arial MT"/>
            </a:rPr>
            <a:t>and</a:t>
          </a:r>
          <a:r>
            <a:rPr lang="en-US" spc="10">
              <a:latin typeface="Arial MT"/>
              <a:cs typeface="Arial MT"/>
            </a:rPr>
            <a:t> </a:t>
          </a:r>
          <a:r>
            <a:rPr lang="en-US" spc="-5">
              <a:latin typeface="Arial MT"/>
              <a:cs typeface="Arial MT"/>
            </a:rPr>
            <a:t>robust</a:t>
          </a:r>
          <a:r>
            <a:rPr lang="en-US" spc="5">
              <a:latin typeface="Arial MT"/>
              <a:cs typeface="Arial MT"/>
            </a:rPr>
            <a:t> </a:t>
          </a:r>
          <a:r>
            <a:rPr lang="en-US" spc="-5">
              <a:latin typeface="Arial MT"/>
              <a:cs typeface="Arial MT"/>
            </a:rPr>
            <a:t>monitoring</a:t>
          </a:r>
          <a:r>
            <a:rPr lang="en-US" spc="25">
              <a:latin typeface="Arial MT"/>
              <a:cs typeface="Arial MT"/>
            </a:rPr>
            <a:t> </a:t>
          </a:r>
          <a:r>
            <a:rPr lang="en-US" spc="-5">
              <a:latin typeface="Arial MT"/>
              <a:cs typeface="Arial MT"/>
            </a:rPr>
            <a:t>and</a:t>
          </a:r>
          <a:r>
            <a:rPr lang="en-US" spc="10">
              <a:latin typeface="Arial MT"/>
              <a:cs typeface="Arial MT"/>
            </a:rPr>
            <a:t> </a:t>
          </a:r>
          <a:r>
            <a:rPr lang="en-US" spc="-5">
              <a:latin typeface="Arial MT"/>
              <a:cs typeface="Arial MT"/>
            </a:rPr>
            <a:t>evaluation</a:t>
          </a:r>
          <a:r>
            <a:rPr lang="en-US" spc="25">
              <a:latin typeface="Arial MT"/>
              <a:cs typeface="Arial MT"/>
            </a:rPr>
            <a:t> </a:t>
          </a:r>
          <a:r>
            <a:rPr lang="en-US" spc="-5">
              <a:latin typeface="Arial MT"/>
              <a:cs typeface="Arial MT"/>
            </a:rPr>
            <a:t>system</a:t>
          </a:r>
          <a:endParaRPr lang="en-US" spc="-5">
            <a:latin typeface="Arial MT"/>
            <a:ea typeface="+mn-ea"/>
            <a:cs typeface="Arial MT"/>
          </a:endParaRPr>
        </a:p>
      </dgm:t>
    </dgm:pt>
    <dgm:pt modelId="{1E749B02-DE52-4D27-9AC5-030CC3416E90}" type="parTrans" cxnId="{8175375D-449E-43D0-BC52-AFAC98ECD65D}">
      <dgm:prSet/>
      <dgm:spPr/>
      <dgm:t>
        <a:bodyPr/>
        <a:lstStyle/>
        <a:p>
          <a:endParaRPr lang="en-US"/>
        </a:p>
      </dgm:t>
    </dgm:pt>
    <dgm:pt modelId="{A4416CA8-2CF5-4EB7-A933-4ADD401C2CFE}" type="sibTrans" cxnId="{8175375D-449E-43D0-BC52-AFAC98ECD65D}">
      <dgm:prSet/>
      <dgm:spPr/>
      <dgm:t>
        <a:bodyPr/>
        <a:lstStyle/>
        <a:p>
          <a:endParaRPr lang="en-US"/>
        </a:p>
      </dgm:t>
    </dgm:pt>
    <dgm:pt modelId="{73DBD7AB-F5CE-4287-B45B-FD1F4F12C2A1}" type="pres">
      <dgm:prSet presAssocID="{CB773D34-8DD6-4CC5-AEEB-3CEACDB56B54}" presName="Name0" presStyleCnt="0">
        <dgm:presLayoutVars>
          <dgm:dir/>
          <dgm:animLvl val="lvl"/>
          <dgm:resizeHandles val="exact"/>
        </dgm:presLayoutVars>
      </dgm:prSet>
      <dgm:spPr/>
    </dgm:pt>
    <dgm:pt modelId="{36B415D1-5786-4B17-B8EF-B6EE6363B319}" type="pres">
      <dgm:prSet presAssocID="{AB830964-E905-4DE0-A8BF-D6B6EC534A46}" presName="composite" presStyleCnt="0"/>
      <dgm:spPr/>
    </dgm:pt>
    <dgm:pt modelId="{E79C226A-B72F-4E21-AEB4-73C1B25C51CA}" type="pres">
      <dgm:prSet presAssocID="{AB830964-E905-4DE0-A8BF-D6B6EC534A46}" presName="parTx" presStyleLbl="alignNode1" presStyleIdx="0" presStyleCnt="4">
        <dgm:presLayoutVars>
          <dgm:chMax val="0"/>
          <dgm:chPref val="0"/>
          <dgm:bulletEnabled val="1"/>
        </dgm:presLayoutVars>
      </dgm:prSet>
      <dgm:spPr/>
    </dgm:pt>
    <dgm:pt modelId="{29333F9D-C6B2-4DD4-A4C4-7CA1787279E3}" type="pres">
      <dgm:prSet presAssocID="{AB830964-E905-4DE0-A8BF-D6B6EC534A46}" presName="desTx" presStyleLbl="alignAccFollowNode1" presStyleIdx="0" presStyleCnt="4">
        <dgm:presLayoutVars>
          <dgm:bulletEnabled val="1"/>
        </dgm:presLayoutVars>
      </dgm:prSet>
      <dgm:spPr/>
    </dgm:pt>
    <dgm:pt modelId="{D56A5554-B29D-4E6C-A346-2EA8EAFE26EB}" type="pres">
      <dgm:prSet presAssocID="{1FB9F272-501B-4EEA-8733-CE3116060224}" presName="space" presStyleCnt="0"/>
      <dgm:spPr/>
    </dgm:pt>
    <dgm:pt modelId="{2CE427DE-A7D8-4A6F-82A7-E8BAE8A1758C}" type="pres">
      <dgm:prSet presAssocID="{69268450-66F6-47CE-9D48-BD9BF0F4B19E}" presName="composite" presStyleCnt="0"/>
      <dgm:spPr/>
    </dgm:pt>
    <dgm:pt modelId="{1283E622-F55F-4096-9FC5-C2386FAED50B}" type="pres">
      <dgm:prSet presAssocID="{69268450-66F6-47CE-9D48-BD9BF0F4B19E}" presName="parTx" presStyleLbl="alignNode1" presStyleIdx="1" presStyleCnt="4">
        <dgm:presLayoutVars>
          <dgm:chMax val="0"/>
          <dgm:chPref val="0"/>
          <dgm:bulletEnabled val="1"/>
        </dgm:presLayoutVars>
      </dgm:prSet>
      <dgm:spPr/>
    </dgm:pt>
    <dgm:pt modelId="{983C6745-B559-4ABB-99A2-61DB4984F943}" type="pres">
      <dgm:prSet presAssocID="{69268450-66F6-47CE-9D48-BD9BF0F4B19E}" presName="desTx" presStyleLbl="alignAccFollowNode1" presStyleIdx="1" presStyleCnt="4">
        <dgm:presLayoutVars>
          <dgm:bulletEnabled val="1"/>
        </dgm:presLayoutVars>
      </dgm:prSet>
      <dgm:spPr/>
    </dgm:pt>
    <dgm:pt modelId="{A2EA6D05-E241-4A22-BF3F-000A5E0C0E0B}" type="pres">
      <dgm:prSet presAssocID="{A4A4B984-0159-4E34-B5A7-66E9960FE11B}" presName="space" presStyleCnt="0"/>
      <dgm:spPr/>
    </dgm:pt>
    <dgm:pt modelId="{AC1685B2-3799-41D7-BF51-BA91CD140C2D}" type="pres">
      <dgm:prSet presAssocID="{05C9784B-3CE5-423C-939A-111903827198}" presName="composite" presStyleCnt="0"/>
      <dgm:spPr/>
    </dgm:pt>
    <dgm:pt modelId="{4337F4D2-3EBB-49D3-8113-71DDE931F3B4}" type="pres">
      <dgm:prSet presAssocID="{05C9784B-3CE5-423C-939A-111903827198}" presName="parTx" presStyleLbl="alignNode1" presStyleIdx="2" presStyleCnt="4">
        <dgm:presLayoutVars>
          <dgm:chMax val="0"/>
          <dgm:chPref val="0"/>
          <dgm:bulletEnabled val="1"/>
        </dgm:presLayoutVars>
      </dgm:prSet>
      <dgm:spPr/>
    </dgm:pt>
    <dgm:pt modelId="{729AB0C5-B045-41B6-961A-A26F21F4E754}" type="pres">
      <dgm:prSet presAssocID="{05C9784B-3CE5-423C-939A-111903827198}" presName="desTx" presStyleLbl="alignAccFollowNode1" presStyleIdx="2" presStyleCnt="4">
        <dgm:presLayoutVars>
          <dgm:bulletEnabled val="1"/>
        </dgm:presLayoutVars>
      </dgm:prSet>
      <dgm:spPr/>
    </dgm:pt>
    <dgm:pt modelId="{4E571CAD-A54F-4861-9559-3E9261CE4778}" type="pres">
      <dgm:prSet presAssocID="{1D9D76B2-8810-4445-BF2C-802D394FFB40}" presName="space" presStyleCnt="0"/>
      <dgm:spPr/>
    </dgm:pt>
    <dgm:pt modelId="{E5C9B5A8-62AA-4775-8B8C-39864C3E8019}" type="pres">
      <dgm:prSet presAssocID="{FC0857F5-0699-486F-8014-BBF6A41CE74D}" presName="composite" presStyleCnt="0"/>
      <dgm:spPr/>
    </dgm:pt>
    <dgm:pt modelId="{B53802CD-6F11-4CF9-9D9D-AF26B0F4E2F9}" type="pres">
      <dgm:prSet presAssocID="{FC0857F5-0699-486F-8014-BBF6A41CE74D}" presName="parTx" presStyleLbl="alignNode1" presStyleIdx="3" presStyleCnt="4">
        <dgm:presLayoutVars>
          <dgm:chMax val="0"/>
          <dgm:chPref val="0"/>
          <dgm:bulletEnabled val="1"/>
        </dgm:presLayoutVars>
      </dgm:prSet>
      <dgm:spPr/>
    </dgm:pt>
    <dgm:pt modelId="{977C92C4-FD9C-4335-8F7C-38C8EC679AA7}" type="pres">
      <dgm:prSet presAssocID="{FC0857F5-0699-486F-8014-BBF6A41CE74D}" presName="desTx" presStyleLbl="alignAccFollowNode1" presStyleIdx="3" presStyleCnt="4">
        <dgm:presLayoutVars>
          <dgm:bulletEnabled val="1"/>
        </dgm:presLayoutVars>
      </dgm:prSet>
      <dgm:spPr/>
    </dgm:pt>
  </dgm:ptLst>
  <dgm:cxnLst>
    <dgm:cxn modelId="{603C6703-3D16-48E4-9867-14BF478C308B}" srcId="{AB830964-E905-4DE0-A8BF-D6B6EC534A46}" destId="{9E088053-D77F-4D8C-8948-E39A0E3BDB10}" srcOrd="1" destOrd="0" parTransId="{F438971C-C9F9-40CE-8BB0-45F58C514788}" sibTransId="{DA1BAC3B-0987-4C8C-AEB1-4BA49BD5D445}"/>
    <dgm:cxn modelId="{8E1B2607-1579-4258-96DB-A6CDD238E505}" srcId="{05C9784B-3CE5-423C-939A-111903827198}" destId="{E53A61B9-9285-4277-9FA8-00A25BB3233C}" srcOrd="4" destOrd="0" parTransId="{345EFA40-A59B-4089-B4BA-2833EA7B5385}" sibTransId="{8B03D968-A4A3-4AA7-AD07-ED4C434BA0D5}"/>
    <dgm:cxn modelId="{F1486507-B91E-4F31-804B-50DCC78EEDA6}" type="presOf" srcId="{05C9784B-3CE5-423C-939A-111903827198}" destId="{4337F4D2-3EBB-49D3-8113-71DDE931F3B4}" srcOrd="0" destOrd="0" presId="urn:microsoft.com/office/officeart/2005/8/layout/hList1"/>
    <dgm:cxn modelId="{6703FD09-D53A-4247-88C5-F41B5907D2D8}" type="presOf" srcId="{540CDB16-81C3-4D74-B58A-ACA9DD568B4A}" destId="{29333F9D-C6B2-4DD4-A4C4-7CA1787279E3}" srcOrd="0" destOrd="2" presId="urn:microsoft.com/office/officeart/2005/8/layout/hList1"/>
    <dgm:cxn modelId="{0291F112-19D3-4EA5-8553-16EBA64D48FF}" type="presOf" srcId="{9E088053-D77F-4D8C-8948-E39A0E3BDB10}" destId="{29333F9D-C6B2-4DD4-A4C4-7CA1787279E3}" srcOrd="0" destOrd="1" presId="urn:microsoft.com/office/officeart/2005/8/layout/hList1"/>
    <dgm:cxn modelId="{9FC35D15-5FA7-4F65-B1F9-225BC9587B94}" type="presOf" srcId="{5B20D94D-25F2-45E4-8E86-DD9A2B3CBEAB}" destId="{729AB0C5-B045-41B6-961A-A26F21F4E754}" srcOrd="0" destOrd="2" presId="urn:microsoft.com/office/officeart/2005/8/layout/hList1"/>
    <dgm:cxn modelId="{3B93E422-FAF5-46C7-A5B6-702F46685104}" type="presOf" srcId="{6EC20864-A157-490F-A547-EB1C30516526}" destId="{983C6745-B559-4ABB-99A2-61DB4984F943}" srcOrd="0" destOrd="1" presId="urn:microsoft.com/office/officeart/2005/8/layout/hList1"/>
    <dgm:cxn modelId="{5896FF2B-CC6F-4031-A78E-258418F3145F}" type="presOf" srcId="{F9A00E65-6FD2-4506-8F99-3EC43F01AC32}" destId="{983C6745-B559-4ABB-99A2-61DB4984F943}" srcOrd="0" destOrd="4" presId="urn:microsoft.com/office/officeart/2005/8/layout/hList1"/>
    <dgm:cxn modelId="{F07DD238-F971-4B50-A245-9858A3102810}" srcId="{CB773D34-8DD6-4CC5-AEEB-3CEACDB56B54}" destId="{05C9784B-3CE5-423C-939A-111903827198}" srcOrd="2" destOrd="0" parTransId="{0AAC486E-5EB0-4573-BE32-A615DDFEB11C}" sibTransId="{1D9D76B2-8810-4445-BF2C-802D394FFB40}"/>
    <dgm:cxn modelId="{FB75DC39-51D5-411A-B512-9FC8084D335E}" srcId="{AB830964-E905-4DE0-A8BF-D6B6EC534A46}" destId="{540CDB16-81C3-4D74-B58A-ACA9DD568B4A}" srcOrd="2" destOrd="0" parTransId="{4202ABF8-35E4-45AF-8D62-D6879D3714F8}" sibTransId="{088BEAC3-EFB9-456F-867F-DACB571A4263}"/>
    <dgm:cxn modelId="{C81F8C40-EF3D-4692-BA7E-8B7FD8DA3918}" srcId="{05C9784B-3CE5-423C-939A-111903827198}" destId="{F27DE8C6-AF1D-4D8E-A3C6-07C9982EBCCA}" srcOrd="5" destOrd="0" parTransId="{F6F2642F-6F97-42C6-B93C-3B3F0343F35D}" sibTransId="{866AAE1D-F374-4E3B-80B8-E2F3CB5EED49}"/>
    <dgm:cxn modelId="{8175375D-449E-43D0-BC52-AFAC98ECD65D}" srcId="{FC0857F5-0699-486F-8014-BBF6A41CE74D}" destId="{BEC1B96D-AD52-48AB-A521-F992E0564AC6}" srcOrd="3" destOrd="0" parTransId="{1E749B02-DE52-4D27-9AC5-030CC3416E90}" sibTransId="{A4416CA8-2CF5-4EB7-A933-4ADD401C2CFE}"/>
    <dgm:cxn modelId="{4DE26560-B450-411E-9C20-303149B94BE6}" srcId="{05C9784B-3CE5-423C-939A-111903827198}" destId="{14832D7A-148D-4294-BCA7-4FF54B30096F}" srcOrd="3" destOrd="0" parTransId="{7669E616-B483-42C3-87E6-559466A7D5FA}" sibTransId="{ED41AE09-FEE3-46A5-8ABD-37B131EDACD4}"/>
    <dgm:cxn modelId="{B7F91964-1D6D-455B-B216-1D6C15F7231E}" srcId="{69268450-66F6-47CE-9D48-BD9BF0F4B19E}" destId="{F9A00E65-6FD2-4506-8F99-3EC43F01AC32}" srcOrd="4" destOrd="0" parTransId="{082C5755-7EEA-4042-8435-167AF6AE7C33}" sibTransId="{D3928267-43F3-4BEB-9BF1-C18749D7A281}"/>
    <dgm:cxn modelId="{BC4CE667-BA7B-44B2-8D4E-6C7B84E9BF28}" type="presOf" srcId="{C5CFBE6E-362A-4188-9CCC-A13A5D3B8356}" destId="{977C92C4-FD9C-4335-8F7C-38C8EC679AA7}" srcOrd="0" destOrd="2" presId="urn:microsoft.com/office/officeart/2005/8/layout/hList1"/>
    <dgm:cxn modelId="{03287F48-3898-4F69-A162-D724F8952558}" type="presOf" srcId="{B69DE8F9-E122-4CAE-9C8F-862DF8702A1E}" destId="{729AB0C5-B045-41B6-961A-A26F21F4E754}" srcOrd="0" destOrd="1" presId="urn:microsoft.com/office/officeart/2005/8/layout/hList1"/>
    <dgm:cxn modelId="{E9273A50-8DB9-435C-AE3B-AF66465284F7}" type="presOf" srcId="{F27DE8C6-AF1D-4D8E-A3C6-07C9982EBCCA}" destId="{729AB0C5-B045-41B6-961A-A26F21F4E754}" srcOrd="0" destOrd="5" presId="urn:microsoft.com/office/officeart/2005/8/layout/hList1"/>
    <dgm:cxn modelId="{79C56670-8A57-46F5-ADE5-C0C5D5E63AD2}" type="presOf" srcId="{CB773D34-8DD6-4CC5-AEEB-3CEACDB56B54}" destId="{73DBD7AB-F5CE-4287-B45B-FD1F4F12C2A1}" srcOrd="0" destOrd="0" presId="urn:microsoft.com/office/officeart/2005/8/layout/hList1"/>
    <dgm:cxn modelId="{BF7C7E50-0C6B-4E52-BF87-0A20333A156D}" srcId="{05C9784B-3CE5-423C-939A-111903827198}" destId="{B69DE8F9-E122-4CAE-9C8F-862DF8702A1E}" srcOrd="1" destOrd="0" parTransId="{8EADEA05-4CD0-46E3-A1F9-B885EF00FFCF}" sibTransId="{829B0EFE-CFF8-4485-8D8A-58BE26B14F1A}"/>
    <dgm:cxn modelId="{275B0D71-F369-4FF2-8C15-26253C44A00F}" type="presOf" srcId="{C526E25C-F1AA-4E14-BC5E-1C214F495D01}" destId="{729AB0C5-B045-41B6-961A-A26F21F4E754}" srcOrd="0" destOrd="0" presId="urn:microsoft.com/office/officeart/2005/8/layout/hList1"/>
    <dgm:cxn modelId="{F4B4805A-A977-4B5A-970B-AD288B177849}" type="presOf" srcId="{96B8CC73-0CCC-43F5-8F3F-DC26496F89CF}" destId="{983C6745-B559-4ABB-99A2-61DB4984F943}" srcOrd="0" destOrd="2" presId="urn:microsoft.com/office/officeart/2005/8/layout/hList1"/>
    <dgm:cxn modelId="{B00ED37D-97FD-44FC-92A2-F6CB81B93EFE}" srcId="{69268450-66F6-47CE-9D48-BD9BF0F4B19E}" destId="{4FA7D84E-30FB-4A3E-9071-28D58C6BB019}" srcOrd="0" destOrd="0" parTransId="{1C4451F5-E84A-41C5-B17D-801D90ADADFA}" sibTransId="{BD6E9239-9AEE-4945-831B-CD030B6D7E08}"/>
    <dgm:cxn modelId="{0086F580-E7B0-403E-A0DF-D5CD4571CEC5}" srcId="{CB773D34-8DD6-4CC5-AEEB-3CEACDB56B54}" destId="{69268450-66F6-47CE-9D48-BD9BF0F4B19E}" srcOrd="1" destOrd="0" parTransId="{4B0164EF-9BA4-4B6E-B3F7-E92F4EF663CB}" sibTransId="{A4A4B984-0159-4E34-B5A7-66E9960FE11B}"/>
    <dgm:cxn modelId="{4BAC8789-EBCB-4D28-A180-02227F225CB8}" srcId="{AB830964-E905-4DE0-A8BF-D6B6EC534A46}" destId="{752EB868-4FF8-46D9-9712-82950B2AD427}" srcOrd="0" destOrd="0" parTransId="{770BC215-B236-49E1-82BA-784795505967}" sibTransId="{DE046ABB-527A-464B-AC0C-7DCE530A5A49}"/>
    <dgm:cxn modelId="{80214796-82DF-4D8C-87C1-C11A1B6CDC4A}" type="presOf" srcId="{FC0857F5-0699-486F-8014-BBF6A41CE74D}" destId="{B53802CD-6F11-4CF9-9D9D-AF26B0F4E2F9}" srcOrd="0" destOrd="0" presId="urn:microsoft.com/office/officeart/2005/8/layout/hList1"/>
    <dgm:cxn modelId="{88EF289F-829F-4192-9C71-527D6B36EC7F}" srcId="{69268450-66F6-47CE-9D48-BD9BF0F4B19E}" destId="{96B8CC73-0CCC-43F5-8F3F-DC26496F89CF}" srcOrd="2" destOrd="0" parTransId="{E360BA3D-2A15-4F83-AB6D-8683C4DF5633}" sibTransId="{96CDD11A-02C7-4087-89EF-769EF7BCB8E6}"/>
    <dgm:cxn modelId="{503A449F-E4CC-4EB2-8F59-48614CE4D801}" type="presOf" srcId="{758BAB19-9FCD-45E2-8E60-9D8E91E22A57}" destId="{977C92C4-FD9C-4335-8F7C-38C8EC679AA7}" srcOrd="0" destOrd="1" presId="urn:microsoft.com/office/officeart/2005/8/layout/hList1"/>
    <dgm:cxn modelId="{3319529F-8081-4A1F-8C7F-34CDF40A7C88}" srcId="{69268450-66F6-47CE-9D48-BD9BF0F4B19E}" destId="{A948CE8B-F346-4CC5-8C22-A5C319970FE1}" srcOrd="3" destOrd="0" parTransId="{D679B0EE-6270-420A-BE3C-5928D71110D0}" sibTransId="{887CEB47-CB08-439F-9D0B-930FFB0B50F3}"/>
    <dgm:cxn modelId="{3D7E81A6-793C-40B7-8FF4-F25291D14D9E}" type="presOf" srcId="{AB830964-E905-4DE0-A8BF-D6B6EC534A46}" destId="{E79C226A-B72F-4E21-AEB4-73C1B25C51CA}" srcOrd="0" destOrd="0" presId="urn:microsoft.com/office/officeart/2005/8/layout/hList1"/>
    <dgm:cxn modelId="{83FED6BB-80C6-4109-B3A9-C2150A5BDE2C}" type="presOf" srcId="{752EB868-4FF8-46D9-9712-82950B2AD427}" destId="{29333F9D-C6B2-4DD4-A4C4-7CA1787279E3}" srcOrd="0" destOrd="0" presId="urn:microsoft.com/office/officeart/2005/8/layout/hList1"/>
    <dgm:cxn modelId="{B4AD7EBD-6829-4453-806C-2E1C4070C838}" srcId="{FC0857F5-0699-486F-8014-BBF6A41CE74D}" destId="{758BAB19-9FCD-45E2-8E60-9D8E91E22A57}" srcOrd="1" destOrd="0" parTransId="{7788BCC6-1099-4172-964E-FDB96AD76472}" sibTransId="{E9DCCEAF-E367-4C62-8D9E-37AF7B87F167}"/>
    <dgm:cxn modelId="{294DDAC3-FAAE-4D99-B70D-B20FC5713474}" type="presOf" srcId="{69268450-66F6-47CE-9D48-BD9BF0F4B19E}" destId="{1283E622-F55F-4096-9FC5-C2386FAED50B}" srcOrd="0" destOrd="0" presId="urn:microsoft.com/office/officeart/2005/8/layout/hList1"/>
    <dgm:cxn modelId="{0AFA60D4-D768-4D75-BAE1-6BE4661EE39C}" type="presOf" srcId="{BEC1B96D-AD52-48AB-A521-F992E0564AC6}" destId="{977C92C4-FD9C-4335-8F7C-38C8EC679AA7}" srcOrd="0" destOrd="3" presId="urn:microsoft.com/office/officeart/2005/8/layout/hList1"/>
    <dgm:cxn modelId="{DCEC67D4-A56F-4B09-B45B-5D76152C8608}" srcId="{69268450-66F6-47CE-9D48-BD9BF0F4B19E}" destId="{6EC20864-A157-490F-A547-EB1C30516526}" srcOrd="1" destOrd="0" parTransId="{F92CD66B-92FB-4B73-A92B-AB1476754A15}" sibTransId="{C7DD6F11-DF8F-47F5-929A-5862675DF3B8}"/>
    <dgm:cxn modelId="{5E9B4DDA-78DC-477A-90CA-73A7DDC95376}" srcId="{CB773D34-8DD6-4CC5-AEEB-3CEACDB56B54}" destId="{FC0857F5-0699-486F-8014-BBF6A41CE74D}" srcOrd="3" destOrd="0" parTransId="{F4EEBB19-5A65-447E-93D3-859B00648724}" sibTransId="{FD9AD57B-6CC1-4ABF-8367-0543657A0153}"/>
    <dgm:cxn modelId="{949ABCDB-2B64-4F89-8A70-CCF43BDF791D}" srcId="{FC0857F5-0699-486F-8014-BBF6A41CE74D}" destId="{C5CFBE6E-362A-4188-9CCC-A13A5D3B8356}" srcOrd="2" destOrd="0" parTransId="{60697DAB-387F-44D5-B400-24B015CF5099}" sibTransId="{986C7597-BDBA-432B-862D-0286C342B06D}"/>
    <dgm:cxn modelId="{76E3E3DB-133B-4071-BDFA-796A4E600013}" type="presOf" srcId="{4FA7D84E-30FB-4A3E-9071-28D58C6BB019}" destId="{983C6745-B559-4ABB-99A2-61DB4984F943}" srcOrd="0" destOrd="0" presId="urn:microsoft.com/office/officeart/2005/8/layout/hList1"/>
    <dgm:cxn modelId="{C70BFEE4-3C7F-4117-9291-86FC3E61DEAD}" type="presOf" srcId="{E53A61B9-9285-4277-9FA8-00A25BB3233C}" destId="{729AB0C5-B045-41B6-961A-A26F21F4E754}" srcOrd="0" destOrd="4" presId="urn:microsoft.com/office/officeart/2005/8/layout/hList1"/>
    <dgm:cxn modelId="{AC700FE8-F0E2-4702-9C11-3D4BF0B479F4}" srcId="{CB773D34-8DD6-4CC5-AEEB-3CEACDB56B54}" destId="{AB830964-E905-4DE0-A8BF-D6B6EC534A46}" srcOrd="0" destOrd="0" parTransId="{5AFDA54C-B8D9-45BC-A794-1ABDCFF5F44B}" sibTransId="{1FB9F272-501B-4EEA-8733-CE3116060224}"/>
    <dgm:cxn modelId="{77B0BAEB-79B7-466E-9AA5-EF5AC1AC3291}" type="presOf" srcId="{A948CE8B-F346-4CC5-8C22-A5C319970FE1}" destId="{983C6745-B559-4ABB-99A2-61DB4984F943}" srcOrd="0" destOrd="3" presId="urn:microsoft.com/office/officeart/2005/8/layout/hList1"/>
    <dgm:cxn modelId="{6F2A44EC-548D-43FD-8590-51828A9C8F21}" srcId="{FC0857F5-0699-486F-8014-BBF6A41CE74D}" destId="{193384E4-05FE-4D2E-80F9-D0F4EC8DB1C3}" srcOrd="0" destOrd="0" parTransId="{12E774BD-F944-49D5-8124-E19D03F6FFB9}" sibTransId="{FCA495C2-1DAF-47A8-9A48-4AB0C3EF3A2C}"/>
    <dgm:cxn modelId="{B6B335ED-555C-4B17-A794-82D8E74C7574}" srcId="{05C9784B-3CE5-423C-939A-111903827198}" destId="{C526E25C-F1AA-4E14-BC5E-1C214F495D01}" srcOrd="0" destOrd="0" parTransId="{02954601-6B27-4C33-9A8D-DF1D746A8639}" sibTransId="{C8C525AB-34FE-49CB-8DC3-54FC426D2ED1}"/>
    <dgm:cxn modelId="{2298E6EE-355F-4BBF-A06D-21A8B5EFEA3F}" type="presOf" srcId="{193384E4-05FE-4D2E-80F9-D0F4EC8DB1C3}" destId="{977C92C4-FD9C-4335-8F7C-38C8EC679AA7}" srcOrd="0" destOrd="0" presId="urn:microsoft.com/office/officeart/2005/8/layout/hList1"/>
    <dgm:cxn modelId="{DEB133FB-8176-4C3B-84FF-3A7E373CCFA6}" srcId="{05C9784B-3CE5-423C-939A-111903827198}" destId="{5B20D94D-25F2-45E4-8E86-DD9A2B3CBEAB}" srcOrd="2" destOrd="0" parTransId="{25FDED4A-C679-48C0-A64D-497D01F733DF}" sibTransId="{FC399359-5DAD-4FF3-80B3-6DE184FC88AD}"/>
    <dgm:cxn modelId="{A7B202FE-95E2-4919-8CD3-042615924983}" type="presOf" srcId="{14832D7A-148D-4294-BCA7-4FF54B30096F}" destId="{729AB0C5-B045-41B6-961A-A26F21F4E754}" srcOrd="0" destOrd="3" presId="urn:microsoft.com/office/officeart/2005/8/layout/hList1"/>
    <dgm:cxn modelId="{119A7971-728B-484C-9893-A1D9DEF545EA}" type="presParOf" srcId="{73DBD7AB-F5CE-4287-B45B-FD1F4F12C2A1}" destId="{36B415D1-5786-4B17-B8EF-B6EE6363B319}" srcOrd="0" destOrd="0" presId="urn:microsoft.com/office/officeart/2005/8/layout/hList1"/>
    <dgm:cxn modelId="{A115882B-BFCA-4F10-80B4-81A6B0ED9F00}" type="presParOf" srcId="{36B415D1-5786-4B17-B8EF-B6EE6363B319}" destId="{E79C226A-B72F-4E21-AEB4-73C1B25C51CA}" srcOrd="0" destOrd="0" presId="urn:microsoft.com/office/officeart/2005/8/layout/hList1"/>
    <dgm:cxn modelId="{27150737-9FDD-444B-B791-5F6085D089E6}" type="presParOf" srcId="{36B415D1-5786-4B17-B8EF-B6EE6363B319}" destId="{29333F9D-C6B2-4DD4-A4C4-7CA1787279E3}" srcOrd="1" destOrd="0" presId="urn:microsoft.com/office/officeart/2005/8/layout/hList1"/>
    <dgm:cxn modelId="{430DBF05-CA51-40A2-B1BB-C454DC515571}" type="presParOf" srcId="{73DBD7AB-F5CE-4287-B45B-FD1F4F12C2A1}" destId="{D56A5554-B29D-4E6C-A346-2EA8EAFE26EB}" srcOrd="1" destOrd="0" presId="urn:microsoft.com/office/officeart/2005/8/layout/hList1"/>
    <dgm:cxn modelId="{8AEE0D08-3603-47A8-B2BB-36875A8A7E10}" type="presParOf" srcId="{73DBD7AB-F5CE-4287-B45B-FD1F4F12C2A1}" destId="{2CE427DE-A7D8-4A6F-82A7-E8BAE8A1758C}" srcOrd="2" destOrd="0" presId="urn:microsoft.com/office/officeart/2005/8/layout/hList1"/>
    <dgm:cxn modelId="{C09E6BFF-7AC4-43B2-B57F-30A715F22AB4}" type="presParOf" srcId="{2CE427DE-A7D8-4A6F-82A7-E8BAE8A1758C}" destId="{1283E622-F55F-4096-9FC5-C2386FAED50B}" srcOrd="0" destOrd="0" presId="urn:microsoft.com/office/officeart/2005/8/layout/hList1"/>
    <dgm:cxn modelId="{F612600D-EF56-4D04-AD18-B2DB2268EC02}" type="presParOf" srcId="{2CE427DE-A7D8-4A6F-82A7-E8BAE8A1758C}" destId="{983C6745-B559-4ABB-99A2-61DB4984F943}" srcOrd="1" destOrd="0" presId="urn:microsoft.com/office/officeart/2005/8/layout/hList1"/>
    <dgm:cxn modelId="{7E34EFB9-EC8E-48E3-A158-F9499118CB70}" type="presParOf" srcId="{73DBD7AB-F5CE-4287-B45B-FD1F4F12C2A1}" destId="{A2EA6D05-E241-4A22-BF3F-000A5E0C0E0B}" srcOrd="3" destOrd="0" presId="urn:microsoft.com/office/officeart/2005/8/layout/hList1"/>
    <dgm:cxn modelId="{71ACFDDB-6970-4892-9EF1-35FF8F5CCECA}" type="presParOf" srcId="{73DBD7AB-F5CE-4287-B45B-FD1F4F12C2A1}" destId="{AC1685B2-3799-41D7-BF51-BA91CD140C2D}" srcOrd="4" destOrd="0" presId="urn:microsoft.com/office/officeart/2005/8/layout/hList1"/>
    <dgm:cxn modelId="{84FBC805-A47C-4E58-811C-A0DC8C783906}" type="presParOf" srcId="{AC1685B2-3799-41D7-BF51-BA91CD140C2D}" destId="{4337F4D2-3EBB-49D3-8113-71DDE931F3B4}" srcOrd="0" destOrd="0" presId="urn:microsoft.com/office/officeart/2005/8/layout/hList1"/>
    <dgm:cxn modelId="{297FF88C-F9B9-401D-87EB-3C0C7E1C2CFE}" type="presParOf" srcId="{AC1685B2-3799-41D7-BF51-BA91CD140C2D}" destId="{729AB0C5-B045-41B6-961A-A26F21F4E754}" srcOrd="1" destOrd="0" presId="urn:microsoft.com/office/officeart/2005/8/layout/hList1"/>
    <dgm:cxn modelId="{8FD63779-37D2-4068-ACF5-19B9BA4181CF}" type="presParOf" srcId="{73DBD7AB-F5CE-4287-B45B-FD1F4F12C2A1}" destId="{4E571CAD-A54F-4861-9559-3E9261CE4778}" srcOrd="5" destOrd="0" presId="urn:microsoft.com/office/officeart/2005/8/layout/hList1"/>
    <dgm:cxn modelId="{5298D5F6-926A-4A12-B7F3-62906F497EFC}" type="presParOf" srcId="{73DBD7AB-F5CE-4287-B45B-FD1F4F12C2A1}" destId="{E5C9B5A8-62AA-4775-8B8C-39864C3E8019}" srcOrd="6" destOrd="0" presId="urn:microsoft.com/office/officeart/2005/8/layout/hList1"/>
    <dgm:cxn modelId="{6449851F-A6B2-4B21-8384-67EAAE70F6B9}" type="presParOf" srcId="{E5C9B5A8-62AA-4775-8B8C-39864C3E8019}" destId="{B53802CD-6F11-4CF9-9D9D-AF26B0F4E2F9}" srcOrd="0" destOrd="0" presId="urn:microsoft.com/office/officeart/2005/8/layout/hList1"/>
    <dgm:cxn modelId="{F8D3F595-8EDA-403A-99FE-6351D494DF98}" type="presParOf" srcId="{E5C9B5A8-62AA-4775-8B8C-39864C3E8019}" destId="{977C92C4-FD9C-4335-8F7C-38C8EC679AA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FA0A3B6-AF58-427E-AFA9-97627395BA17}"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9DC07E3C-9747-4309-AA0A-923B264A8D10}">
      <dgm:prSet/>
      <dgm:spPr/>
      <dgm:t>
        <a:bodyPr/>
        <a:lstStyle/>
        <a:p>
          <a:r>
            <a:rPr lang="en-US"/>
            <a:t>Take stock of best practices</a:t>
          </a:r>
        </a:p>
      </dgm:t>
    </dgm:pt>
    <dgm:pt modelId="{BFB05801-34D8-48B7-AB3D-6B3C56E6A118}" type="parTrans" cxnId="{6CA35746-37F1-44B3-B778-7BD63E10077B}">
      <dgm:prSet/>
      <dgm:spPr/>
      <dgm:t>
        <a:bodyPr/>
        <a:lstStyle/>
        <a:p>
          <a:endParaRPr lang="en-US"/>
        </a:p>
      </dgm:t>
    </dgm:pt>
    <dgm:pt modelId="{83BC39AD-65E0-44B5-A9D9-C084CA7131EF}" type="sibTrans" cxnId="{6CA35746-37F1-44B3-B778-7BD63E10077B}">
      <dgm:prSet phldrT="1" phldr="0"/>
      <dgm:spPr/>
      <dgm:t>
        <a:bodyPr/>
        <a:lstStyle/>
        <a:p>
          <a:r>
            <a:rPr lang="en-US"/>
            <a:t>1</a:t>
          </a:r>
        </a:p>
      </dgm:t>
    </dgm:pt>
    <dgm:pt modelId="{B2364E9D-42DD-4C00-8BA3-FC58A52D451C}">
      <dgm:prSet/>
      <dgm:spPr/>
      <dgm:t>
        <a:bodyPr/>
        <a:lstStyle/>
        <a:p>
          <a:r>
            <a:rPr lang="en-US"/>
            <a:t>Gather  insights from related stakeholders, such as market conduct and consumer-protection supervisors, </a:t>
          </a:r>
        </a:p>
      </dgm:t>
    </dgm:pt>
    <dgm:pt modelId="{EE7BB5DD-E6E8-4B1D-8F71-177808B2C6A9}" type="parTrans" cxnId="{2795CB50-E544-4707-8055-595CA4C32756}">
      <dgm:prSet/>
      <dgm:spPr/>
      <dgm:t>
        <a:bodyPr/>
        <a:lstStyle/>
        <a:p>
          <a:endParaRPr lang="en-US"/>
        </a:p>
      </dgm:t>
    </dgm:pt>
    <dgm:pt modelId="{B2E443CB-96A8-49DB-B6B2-30DAE87913D1}" type="sibTrans" cxnId="{2795CB50-E544-4707-8055-595CA4C32756}">
      <dgm:prSet phldrT="2" phldr="0"/>
      <dgm:spPr/>
      <dgm:t>
        <a:bodyPr/>
        <a:lstStyle/>
        <a:p>
          <a:r>
            <a:rPr lang="en-US"/>
            <a:t>2</a:t>
          </a:r>
        </a:p>
      </dgm:t>
    </dgm:pt>
    <dgm:pt modelId="{A5DC6F41-A8C2-4DFB-A5CD-34B86A04A2EA}">
      <dgm:prSet/>
      <dgm:spPr/>
      <dgm:t>
        <a:bodyPr/>
        <a:lstStyle/>
        <a:p>
          <a:r>
            <a:rPr lang="en-US"/>
            <a:t>Focus on points of interaction between consumers, FSPs, and government financial programs</a:t>
          </a:r>
        </a:p>
      </dgm:t>
    </dgm:pt>
    <dgm:pt modelId="{EF0A619F-EBCA-4A1C-9F03-FEB0902C0FD3}" type="parTrans" cxnId="{ED23B35E-448D-4F40-9AB9-E4E26A853AB0}">
      <dgm:prSet/>
      <dgm:spPr/>
      <dgm:t>
        <a:bodyPr/>
        <a:lstStyle/>
        <a:p>
          <a:endParaRPr lang="en-US"/>
        </a:p>
      </dgm:t>
    </dgm:pt>
    <dgm:pt modelId="{D5444172-067C-46BD-8DAE-C7F2E8A9CF14}" type="sibTrans" cxnId="{ED23B35E-448D-4F40-9AB9-E4E26A853AB0}">
      <dgm:prSet phldrT="3" phldr="0"/>
      <dgm:spPr/>
      <dgm:t>
        <a:bodyPr/>
        <a:lstStyle/>
        <a:p>
          <a:r>
            <a:rPr lang="en-US"/>
            <a:t>3</a:t>
          </a:r>
        </a:p>
      </dgm:t>
    </dgm:pt>
    <dgm:pt modelId="{29318FBB-7CF2-4564-895C-768E40976B6B}">
      <dgm:prSet/>
      <dgm:spPr/>
      <dgm:t>
        <a:bodyPr/>
        <a:lstStyle/>
        <a:p>
          <a:r>
            <a:rPr lang="en-US"/>
            <a:t>Gather the perspectives of the various stakeholders</a:t>
          </a:r>
        </a:p>
      </dgm:t>
    </dgm:pt>
    <dgm:pt modelId="{5F42F511-6A2D-4162-BC4F-1476C1DBFEA1}" type="parTrans" cxnId="{998A9CC2-2EDE-448B-9AB1-7E8E7358309A}">
      <dgm:prSet/>
      <dgm:spPr/>
      <dgm:t>
        <a:bodyPr/>
        <a:lstStyle/>
        <a:p>
          <a:endParaRPr lang="en-US"/>
        </a:p>
      </dgm:t>
    </dgm:pt>
    <dgm:pt modelId="{70275473-F22B-437C-AB52-E2A00BEEC09D}" type="sibTrans" cxnId="{998A9CC2-2EDE-448B-9AB1-7E8E7358309A}">
      <dgm:prSet phldrT="4" phldr="0"/>
      <dgm:spPr/>
      <dgm:t>
        <a:bodyPr/>
        <a:lstStyle/>
        <a:p>
          <a:r>
            <a:rPr lang="en-US"/>
            <a:t>4</a:t>
          </a:r>
        </a:p>
      </dgm:t>
    </dgm:pt>
    <dgm:pt modelId="{307262DD-0FC5-4490-8542-ADAAF6DFF68F}">
      <dgm:prSet/>
      <dgm:spPr/>
      <dgm:t>
        <a:bodyPr/>
        <a:lstStyle/>
        <a:p>
          <a:r>
            <a:rPr lang="en-US"/>
            <a:t>Leverage various data collection means (desk research, customer journey mapping, consumer profiling, stakeholder interviews, phone surveys, etc.)</a:t>
          </a:r>
        </a:p>
      </dgm:t>
    </dgm:pt>
    <dgm:pt modelId="{E1F7F4FD-2456-4540-ACB4-8BFCE6BFBEB2}" type="parTrans" cxnId="{DFB5D293-A825-488E-B80E-5706175F791D}">
      <dgm:prSet/>
      <dgm:spPr/>
      <dgm:t>
        <a:bodyPr/>
        <a:lstStyle/>
        <a:p>
          <a:endParaRPr lang="en-US"/>
        </a:p>
      </dgm:t>
    </dgm:pt>
    <dgm:pt modelId="{FC9AF676-F499-40BC-8AA2-810EA110DF28}" type="sibTrans" cxnId="{DFB5D293-A825-488E-B80E-5706175F791D}">
      <dgm:prSet phldrT="5" phldr="0"/>
      <dgm:spPr/>
      <dgm:t>
        <a:bodyPr/>
        <a:lstStyle/>
        <a:p>
          <a:endParaRPr lang="en-US"/>
        </a:p>
      </dgm:t>
    </dgm:pt>
    <dgm:pt modelId="{254E3F86-EC8E-4979-8F84-F55DB76D15EE}" type="pres">
      <dgm:prSet presAssocID="{5FA0A3B6-AF58-427E-AFA9-97627395BA17}" presName="Name0" presStyleCnt="0">
        <dgm:presLayoutVars>
          <dgm:dir/>
          <dgm:resizeHandles val="exact"/>
        </dgm:presLayoutVars>
      </dgm:prSet>
      <dgm:spPr/>
    </dgm:pt>
    <dgm:pt modelId="{C10D488F-570F-4BD4-B00F-9A1649360E16}" type="pres">
      <dgm:prSet presAssocID="{9DC07E3C-9747-4309-AA0A-923B264A8D10}" presName="node" presStyleLbl="node1" presStyleIdx="0" presStyleCnt="5">
        <dgm:presLayoutVars>
          <dgm:bulletEnabled val="1"/>
        </dgm:presLayoutVars>
      </dgm:prSet>
      <dgm:spPr/>
    </dgm:pt>
    <dgm:pt modelId="{6B0E6B69-BBEF-44A9-A306-CA12BDAB3185}" type="pres">
      <dgm:prSet presAssocID="{83BC39AD-65E0-44B5-A9D9-C084CA7131EF}" presName="sibTrans" presStyleLbl="sibTrans1D1" presStyleIdx="0" presStyleCnt="4"/>
      <dgm:spPr/>
    </dgm:pt>
    <dgm:pt modelId="{27D6F07F-4C36-4C6A-ADCC-9A3B5C972873}" type="pres">
      <dgm:prSet presAssocID="{83BC39AD-65E0-44B5-A9D9-C084CA7131EF}" presName="connectorText" presStyleLbl="sibTrans1D1" presStyleIdx="0" presStyleCnt="4"/>
      <dgm:spPr/>
    </dgm:pt>
    <dgm:pt modelId="{ABB9FB2C-AD47-4C19-90BF-F478D4D98548}" type="pres">
      <dgm:prSet presAssocID="{B2364E9D-42DD-4C00-8BA3-FC58A52D451C}" presName="node" presStyleLbl="node1" presStyleIdx="1" presStyleCnt="5">
        <dgm:presLayoutVars>
          <dgm:bulletEnabled val="1"/>
        </dgm:presLayoutVars>
      </dgm:prSet>
      <dgm:spPr/>
    </dgm:pt>
    <dgm:pt modelId="{52C3C91C-D792-46F6-A5DE-79C361BB428D}" type="pres">
      <dgm:prSet presAssocID="{B2E443CB-96A8-49DB-B6B2-30DAE87913D1}" presName="sibTrans" presStyleLbl="sibTrans1D1" presStyleIdx="1" presStyleCnt="4"/>
      <dgm:spPr/>
    </dgm:pt>
    <dgm:pt modelId="{F2989F63-56E4-46C9-B542-C44CDA73D4A6}" type="pres">
      <dgm:prSet presAssocID="{B2E443CB-96A8-49DB-B6B2-30DAE87913D1}" presName="connectorText" presStyleLbl="sibTrans1D1" presStyleIdx="1" presStyleCnt="4"/>
      <dgm:spPr/>
    </dgm:pt>
    <dgm:pt modelId="{D941874B-955A-47F3-B729-FF6589EBA5EB}" type="pres">
      <dgm:prSet presAssocID="{A5DC6F41-A8C2-4DFB-A5CD-34B86A04A2EA}" presName="node" presStyleLbl="node1" presStyleIdx="2" presStyleCnt="5">
        <dgm:presLayoutVars>
          <dgm:bulletEnabled val="1"/>
        </dgm:presLayoutVars>
      </dgm:prSet>
      <dgm:spPr/>
    </dgm:pt>
    <dgm:pt modelId="{F9B77485-75F3-455A-A218-76B91545F492}" type="pres">
      <dgm:prSet presAssocID="{D5444172-067C-46BD-8DAE-C7F2E8A9CF14}" presName="sibTrans" presStyleLbl="sibTrans1D1" presStyleIdx="2" presStyleCnt="4"/>
      <dgm:spPr/>
    </dgm:pt>
    <dgm:pt modelId="{9ACCEB9C-EBCA-49EB-9B96-802179C262E7}" type="pres">
      <dgm:prSet presAssocID="{D5444172-067C-46BD-8DAE-C7F2E8A9CF14}" presName="connectorText" presStyleLbl="sibTrans1D1" presStyleIdx="2" presStyleCnt="4"/>
      <dgm:spPr/>
    </dgm:pt>
    <dgm:pt modelId="{59E6AE09-3775-4F41-9816-E4F64374A24A}" type="pres">
      <dgm:prSet presAssocID="{29318FBB-7CF2-4564-895C-768E40976B6B}" presName="node" presStyleLbl="node1" presStyleIdx="3" presStyleCnt="5">
        <dgm:presLayoutVars>
          <dgm:bulletEnabled val="1"/>
        </dgm:presLayoutVars>
      </dgm:prSet>
      <dgm:spPr/>
    </dgm:pt>
    <dgm:pt modelId="{926FAE25-B1B2-4BC1-83D9-407DA6FC122D}" type="pres">
      <dgm:prSet presAssocID="{70275473-F22B-437C-AB52-E2A00BEEC09D}" presName="sibTrans" presStyleLbl="sibTrans1D1" presStyleIdx="3" presStyleCnt="4"/>
      <dgm:spPr/>
    </dgm:pt>
    <dgm:pt modelId="{5EA348F1-33C2-446F-8440-5AB92AF43206}" type="pres">
      <dgm:prSet presAssocID="{70275473-F22B-437C-AB52-E2A00BEEC09D}" presName="connectorText" presStyleLbl="sibTrans1D1" presStyleIdx="3" presStyleCnt="4"/>
      <dgm:spPr/>
    </dgm:pt>
    <dgm:pt modelId="{DFD75523-2719-45D8-90A5-CFF400B6FFCF}" type="pres">
      <dgm:prSet presAssocID="{307262DD-0FC5-4490-8542-ADAAF6DFF68F}" presName="node" presStyleLbl="node1" presStyleIdx="4" presStyleCnt="5">
        <dgm:presLayoutVars>
          <dgm:bulletEnabled val="1"/>
        </dgm:presLayoutVars>
      </dgm:prSet>
      <dgm:spPr/>
    </dgm:pt>
  </dgm:ptLst>
  <dgm:cxnLst>
    <dgm:cxn modelId="{A2E14114-BBB4-4C42-857C-D096F6214BCD}" type="presOf" srcId="{307262DD-0FC5-4490-8542-ADAAF6DFF68F}" destId="{DFD75523-2719-45D8-90A5-CFF400B6FFCF}" srcOrd="0" destOrd="0" presId="urn:microsoft.com/office/officeart/2016/7/layout/RepeatingBendingProcessNew"/>
    <dgm:cxn modelId="{C22BEC3D-A425-47FE-9BC3-979D8EC98663}" type="presOf" srcId="{29318FBB-7CF2-4564-895C-768E40976B6B}" destId="{59E6AE09-3775-4F41-9816-E4F64374A24A}" srcOrd="0" destOrd="0" presId="urn:microsoft.com/office/officeart/2016/7/layout/RepeatingBendingProcessNew"/>
    <dgm:cxn modelId="{ED23B35E-448D-4F40-9AB9-E4E26A853AB0}" srcId="{5FA0A3B6-AF58-427E-AFA9-97627395BA17}" destId="{A5DC6F41-A8C2-4DFB-A5CD-34B86A04A2EA}" srcOrd="2" destOrd="0" parTransId="{EF0A619F-EBCA-4A1C-9F03-FEB0902C0FD3}" sibTransId="{D5444172-067C-46BD-8DAE-C7F2E8A9CF14}"/>
    <dgm:cxn modelId="{6CA35746-37F1-44B3-B778-7BD63E10077B}" srcId="{5FA0A3B6-AF58-427E-AFA9-97627395BA17}" destId="{9DC07E3C-9747-4309-AA0A-923B264A8D10}" srcOrd="0" destOrd="0" parTransId="{BFB05801-34D8-48B7-AB3D-6B3C56E6A118}" sibTransId="{83BC39AD-65E0-44B5-A9D9-C084CA7131EF}"/>
    <dgm:cxn modelId="{993BED49-1DFC-43F9-932A-A07CBD95F720}" type="presOf" srcId="{A5DC6F41-A8C2-4DFB-A5CD-34B86A04A2EA}" destId="{D941874B-955A-47F3-B729-FF6589EBA5EB}" srcOrd="0" destOrd="0" presId="urn:microsoft.com/office/officeart/2016/7/layout/RepeatingBendingProcessNew"/>
    <dgm:cxn modelId="{DB71A94F-2E52-45D2-8105-A7401EF71816}" type="presOf" srcId="{9DC07E3C-9747-4309-AA0A-923B264A8D10}" destId="{C10D488F-570F-4BD4-B00F-9A1649360E16}" srcOrd="0" destOrd="0" presId="urn:microsoft.com/office/officeart/2016/7/layout/RepeatingBendingProcessNew"/>
    <dgm:cxn modelId="{2795CB50-E544-4707-8055-595CA4C32756}" srcId="{5FA0A3B6-AF58-427E-AFA9-97627395BA17}" destId="{B2364E9D-42DD-4C00-8BA3-FC58A52D451C}" srcOrd="1" destOrd="0" parTransId="{EE7BB5DD-E6E8-4B1D-8F71-177808B2C6A9}" sibTransId="{B2E443CB-96A8-49DB-B6B2-30DAE87913D1}"/>
    <dgm:cxn modelId="{E991D674-2F4B-4FDF-83AE-4415E30263BE}" type="presOf" srcId="{D5444172-067C-46BD-8DAE-C7F2E8A9CF14}" destId="{F9B77485-75F3-455A-A218-76B91545F492}" srcOrd="0" destOrd="0" presId="urn:microsoft.com/office/officeart/2016/7/layout/RepeatingBendingProcessNew"/>
    <dgm:cxn modelId="{0A6F948B-656E-43AE-B08E-39D87500CB15}" type="presOf" srcId="{83BC39AD-65E0-44B5-A9D9-C084CA7131EF}" destId="{6B0E6B69-BBEF-44A9-A306-CA12BDAB3185}" srcOrd="0" destOrd="0" presId="urn:microsoft.com/office/officeart/2016/7/layout/RepeatingBendingProcessNew"/>
    <dgm:cxn modelId="{DFB5D293-A825-488E-B80E-5706175F791D}" srcId="{5FA0A3B6-AF58-427E-AFA9-97627395BA17}" destId="{307262DD-0FC5-4490-8542-ADAAF6DFF68F}" srcOrd="4" destOrd="0" parTransId="{E1F7F4FD-2456-4540-ACB4-8BFCE6BFBEB2}" sibTransId="{FC9AF676-F499-40BC-8AA2-810EA110DF28}"/>
    <dgm:cxn modelId="{C4C5E5B3-F5FF-4237-820E-3D2DD91910B9}" type="presOf" srcId="{D5444172-067C-46BD-8DAE-C7F2E8A9CF14}" destId="{9ACCEB9C-EBCA-49EB-9B96-802179C262E7}" srcOrd="1" destOrd="0" presId="urn:microsoft.com/office/officeart/2016/7/layout/RepeatingBendingProcessNew"/>
    <dgm:cxn modelId="{998A9CC2-2EDE-448B-9AB1-7E8E7358309A}" srcId="{5FA0A3B6-AF58-427E-AFA9-97627395BA17}" destId="{29318FBB-7CF2-4564-895C-768E40976B6B}" srcOrd="3" destOrd="0" parTransId="{5F42F511-6A2D-4162-BC4F-1476C1DBFEA1}" sibTransId="{70275473-F22B-437C-AB52-E2A00BEEC09D}"/>
    <dgm:cxn modelId="{F7AEE1C9-A57E-4FA6-BBA0-9F6DCD5D7DA9}" type="presOf" srcId="{83BC39AD-65E0-44B5-A9D9-C084CA7131EF}" destId="{27D6F07F-4C36-4C6A-ADCC-9A3B5C972873}" srcOrd="1" destOrd="0" presId="urn:microsoft.com/office/officeart/2016/7/layout/RepeatingBendingProcessNew"/>
    <dgm:cxn modelId="{69036FCD-7FD9-492B-B8B6-2299C2618564}" type="presOf" srcId="{B2E443CB-96A8-49DB-B6B2-30DAE87913D1}" destId="{52C3C91C-D792-46F6-A5DE-79C361BB428D}" srcOrd="0" destOrd="0" presId="urn:microsoft.com/office/officeart/2016/7/layout/RepeatingBendingProcessNew"/>
    <dgm:cxn modelId="{969CE5D4-DD00-4FC7-9F05-CBFF2FD74A49}" type="presOf" srcId="{5FA0A3B6-AF58-427E-AFA9-97627395BA17}" destId="{254E3F86-EC8E-4979-8F84-F55DB76D15EE}" srcOrd="0" destOrd="0" presId="urn:microsoft.com/office/officeart/2016/7/layout/RepeatingBendingProcessNew"/>
    <dgm:cxn modelId="{558699DE-5FDF-4DE6-9298-7818F3BA7ADC}" type="presOf" srcId="{70275473-F22B-437C-AB52-E2A00BEEC09D}" destId="{5EA348F1-33C2-446F-8440-5AB92AF43206}" srcOrd="1" destOrd="0" presId="urn:microsoft.com/office/officeart/2016/7/layout/RepeatingBendingProcessNew"/>
    <dgm:cxn modelId="{04015ADF-9D19-44CD-832F-4C2093C9C525}" type="presOf" srcId="{B2E443CB-96A8-49DB-B6B2-30DAE87913D1}" destId="{F2989F63-56E4-46C9-B542-C44CDA73D4A6}" srcOrd="1" destOrd="0" presId="urn:microsoft.com/office/officeart/2016/7/layout/RepeatingBendingProcessNew"/>
    <dgm:cxn modelId="{894F64F3-16F3-4D0D-9826-8D75D6C6EAC8}" type="presOf" srcId="{70275473-F22B-437C-AB52-E2A00BEEC09D}" destId="{926FAE25-B1B2-4BC1-83D9-407DA6FC122D}" srcOrd="0" destOrd="0" presId="urn:microsoft.com/office/officeart/2016/7/layout/RepeatingBendingProcessNew"/>
    <dgm:cxn modelId="{CF1D8AF4-2CFC-469D-8B21-5DD58C4B5ECE}" type="presOf" srcId="{B2364E9D-42DD-4C00-8BA3-FC58A52D451C}" destId="{ABB9FB2C-AD47-4C19-90BF-F478D4D98548}" srcOrd="0" destOrd="0" presId="urn:microsoft.com/office/officeart/2016/7/layout/RepeatingBendingProcessNew"/>
    <dgm:cxn modelId="{19D5EDED-1D91-485E-A72E-5B87806ED610}" type="presParOf" srcId="{254E3F86-EC8E-4979-8F84-F55DB76D15EE}" destId="{C10D488F-570F-4BD4-B00F-9A1649360E16}" srcOrd="0" destOrd="0" presId="urn:microsoft.com/office/officeart/2016/7/layout/RepeatingBendingProcessNew"/>
    <dgm:cxn modelId="{F65DFC42-DFD8-4947-B405-14F8426CA25B}" type="presParOf" srcId="{254E3F86-EC8E-4979-8F84-F55DB76D15EE}" destId="{6B0E6B69-BBEF-44A9-A306-CA12BDAB3185}" srcOrd="1" destOrd="0" presId="urn:microsoft.com/office/officeart/2016/7/layout/RepeatingBendingProcessNew"/>
    <dgm:cxn modelId="{27EB401B-DCCE-4FD8-BE68-A06F94A6C4CE}" type="presParOf" srcId="{6B0E6B69-BBEF-44A9-A306-CA12BDAB3185}" destId="{27D6F07F-4C36-4C6A-ADCC-9A3B5C972873}" srcOrd="0" destOrd="0" presId="urn:microsoft.com/office/officeart/2016/7/layout/RepeatingBendingProcessNew"/>
    <dgm:cxn modelId="{E04BF8E8-2B6B-431A-B848-805781C409AE}" type="presParOf" srcId="{254E3F86-EC8E-4979-8F84-F55DB76D15EE}" destId="{ABB9FB2C-AD47-4C19-90BF-F478D4D98548}" srcOrd="2" destOrd="0" presId="urn:microsoft.com/office/officeart/2016/7/layout/RepeatingBendingProcessNew"/>
    <dgm:cxn modelId="{D2187324-1A2B-43B8-BA2F-C36031BF94A6}" type="presParOf" srcId="{254E3F86-EC8E-4979-8F84-F55DB76D15EE}" destId="{52C3C91C-D792-46F6-A5DE-79C361BB428D}" srcOrd="3" destOrd="0" presId="urn:microsoft.com/office/officeart/2016/7/layout/RepeatingBendingProcessNew"/>
    <dgm:cxn modelId="{038E7560-BFF9-4D6A-BE1B-ADCF06C585B1}" type="presParOf" srcId="{52C3C91C-D792-46F6-A5DE-79C361BB428D}" destId="{F2989F63-56E4-46C9-B542-C44CDA73D4A6}" srcOrd="0" destOrd="0" presId="urn:microsoft.com/office/officeart/2016/7/layout/RepeatingBendingProcessNew"/>
    <dgm:cxn modelId="{734DA990-28D0-479D-9BBE-5C1B4D4DCC8D}" type="presParOf" srcId="{254E3F86-EC8E-4979-8F84-F55DB76D15EE}" destId="{D941874B-955A-47F3-B729-FF6589EBA5EB}" srcOrd="4" destOrd="0" presId="urn:microsoft.com/office/officeart/2016/7/layout/RepeatingBendingProcessNew"/>
    <dgm:cxn modelId="{CFC5DA8F-CDE0-485F-9C2F-1C670D64F10D}" type="presParOf" srcId="{254E3F86-EC8E-4979-8F84-F55DB76D15EE}" destId="{F9B77485-75F3-455A-A218-76B91545F492}" srcOrd="5" destOrd="0" presId="urn:microsoft.com/office/officeart/2016/7/layout/RepeatingBendingProcessNew"/>
    <dgm:cxn modelId="{D13B3103-8063-4E95-8D23-8A314FF1EBC5}" type="presParOf" srcId="{F9B77485-75F3-455A-A218-76B91545F492}" destId="{9ACCEB9C-EBCA-49EB-9B96-802179C262E7}" srcOrd="0" destOrd="0" presId="urn:microsoft.com/office/officeart/2016/7/layout/RepeatingBendingProcessNew"/>
    <dgm:cxn modelId="{5602461E-E3FB-4CCE-9FD0-22E1139C6AEB}" type="presParOf" srcId="{254E3F86-EC8E-4979-8F84-F55DB76D15EE}" destId="{59E6AE09-3775-4F41-9816-E4F64374A24A}" srcOrd="6" destOrd="0" presId="urn:microsoft.com/office/officeart/2016/7/layout/RepeatingBendingProcessNew"/>
    <dgm:cxn modelId="{2E193CD6-7B16-4F4C-B32E-1A8100C0E6F2}" type="presParOf" srcId="{254E3F86-EC8E-4979-8F84-F55DB76D15EE}" destId="{926FAE25-B1B2-4BC1-83D9-407DA6FC122D}" srcOrd="7" destOrd="0" presId="urn:microsoft.com/office/officeart/2016/7/layout/RepeatingBendingProcessNew"/>
    <dgm:cxn modelId="{E77943C7-DF78-4801-A4D6-03C123E812FC}" type="presParOf" srcId="{926FAE25-B1B2-4BC1-83D9-407DA6FC122D}" destId="{5EA348F1-33C2-446F-8440-5AB92AF43206}" srcOrd="0" destOrd="0" presId="urn:microsoft.com/office/officeart/2016/7/layout/RepeatingBendingProcessNew"/>
    <dgm:cxn modelId="{1A181EBC-1740-45E1-A113-F2EC5EFE6D7F}" type="presParOf" srcId="{254E3F86-EC8E-4979-8F84-F55DB76D15EE}" destId="{DFD75523-2719-45D8-90A5-CFF400B6FFCF}" srcOrd="8"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ED8483-1CBA-402B-B4EF-77F32C0BEC51}"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298E1737-8555-43D8-A2D1-CBD3F28E5034}">
      <dgm:prSet/>
      <dgm:spPr/>
      <dgm:t>
        <a:bodyPr/>
        <a:lstStyle/>
        <a:p>
          <a:r>
            <a:rPr lang="en-US"/>
            <a:t>Identify immediate needs from the perspective of different types of consumers as well as core gaps across different product lines during key interactions between consumers and their FSPs or financial programs. </a:t>
          </a:r>
        </a:p>
      </dgm:t>
    </dgm:pt>
    <dgm:pt modelId="{990C28CE-F1A9-4F93-B01A-BAB96DC9A945}" type="parTrans" cxnId="{F0340DAB-D59D-4A09-84C4-C7280BAF39C9}">
      <dgm:prSet/>
      <dgm:spPr/>
      <dgm:t>
        <a:bodyPr/>
        <a:lstStyle/>
        <a:p>
          <a:endParaRPr lang="en-US"/>
        </a:p>
      </dgm:t>
    </dgm:pt>
    <dgm:pt modelId="{2B2175A2-B8DD-47B0-B4A4-D4B790FAEF72}" type="sibTrans" cxnId="{F0340DAB-D59D-4A09-84C4-C7280BAF39C9}">
      <dgm:prSet phldrT="1" phldr="0"/>
      <dgm:spPr/>
      <dgm:t>
        <a:bodyPr/>
        <a:lstStyle/>
        <a:p>
          <a:r>
            <a:rPr lang="en-US"/>
            <a:t>1</a:t>
          </a:r>
        </a:p>
      </dgm:t>
    </dgm:pt>
    <dgm:pt modelId="{BC0897AC-43A9-4AAA-988C-61141E9A86F3}">
      <dgm:prSet/>
      <dgm:spPr/>
      <dgm:t>
        <a:bodyPr/>
        <a:lstStyle/>
        <a:p>
          <a:r>
            <a:rPr lang="en-US"/>
            <a:t>Detect emerging areas of consumer risks that warrant priority as well as core education gaps and needs of different consumer profiles.</a:t>
          </a:r>
        </a:p>
      </dgm:t>
    </dgm:pt>
    <dgm:pt modelId="{0EE2A938-6D0C-4446-9B29-7648175F8CEA}" type="parTrans" cxnId="{1610FCE6-3964-42D5-87BB-809E7E5EB4C0}">
      <dgm:prSet/>
      <dgm:spPr/>
      <dgm:t>
        <a:bodyPr/>
        <a:lstStyle/>
        <a:p>
          <a:endParaRPr lang="en-US"/>
        </a:p>
      </dgm:t>
    </dgm:pt>
    <dgm:pt modelId="{06639AEB-1661-49DD-962F-5B8633D0111D}" type="sibTrans" cxnId="{1610FCE6-3964-42D5-87BB-809E7E5EB4C0}">
      <dgm:prSet phldrT="2" phldr="0"/>
      <dgm:spPr/>
      <dgm:t>
        <a:bodyPr/>
        <a:lstStyle/>
        <a:p>
          <a:r>
            <a:rPr lang="en-US"/>
            <a:t>2</a:t>
          </a:r>
        </a:p>
      </dgm:t>
    </dgm:pt>
    <dgm:pt modelId="{4AE774F4-AD9D-44B4-AA9E-80FC4E388C88}">
      <dgm:prSet/>
      <dgm:spPr/>
      <dgm:t>
        <a:bodyPr/>
        <a:lstStyle/>
        <a:p>
          <a:r>
            <a:rPr lang="en-US"/>
            <a:t>Identify opportunity areas where core financial education messages can be integrated to help consumers navigate their financial lives. </a:t>
          </a:r>
        </a:p>
      </dgm:t>
    </dgm:pt>
    <dgm:pt modelId="{76C92B0F-738F-463D-ACF7-48404FFFD7B0}" type="parTrans" cxnId="{D439B310-50F0-403D-B047-8B4F6B17CC4E}">
      <dgm:prSet/>
      <dgm:spPr/>
      <dgm:t>
        <a:bodyPr/>
        <a:lstStyle/>
        <a:p>
          <a:endParaRPr lang="en-US"/>
        </a:p>
      </dgm:t>
    </dgm:pt>
    <dgm:pt modelId="{806287E0-F36D-4308-8ABF-28F1B1F9E1CC}" type="sibTrans" cxnId="{D439B310-50F0-403D-B047-8B4F6B17CC4E}">
      <dgm:prSet phldrT="3" phldr="0"/>
      <dgm:spPr/>
      <dgm:t>
        <a:bodyPr/>
        <a:lstStyle/>
        <a:p>
          <a:r>
            <a:rPr lang="en-US"/>
            <a:t>3</a:t>
          </a:r>
        </a:p>
      </dgm:t>
    </dgm:pt>
    <dgm:pt modelId="{3DC7DF2B-297D-4BF2-8C29-809182537B61}">
      <dgm:prSet/>
      <dgm:spPr/>
      <dgm:t>
        <a:bodyPr/>
        <a:lstStyle/>
        <a:p>
          <a:r>
            <a:rPr lang="en-US"/>
            <a:t>Prioritize based on assessing trade-offs between lower-hanging fruits, their capacity and resources, and existing consumer risks with greatest implications on inclusion/stability.</a:t>
          </a:r>
        </a:p>
      </dgm:t>
    </dgm:pt>
    <dgm:pt modelId="{B4842CDD-9EE7-4C7F-AD50-E2BF14E31EF7}" type="parTrans" cxnId="{5706630F-024C-46C3-B783-16CA055A2ACF}">
      <dgm:prSet/>
      <dgm:spPr/>
      <dgm:t>
        <a:bodyPr/>
        <a:lstStyle/>
        <a:p>
          <a:endParaRPr lang="en-US"/>
        </a:p>
      </dgm:t>
    </dgm:pt>
    <dgm:pt modelId="{DCCC896F-0A27-48FE-9F70-56797A5B927A}" type="sibTrans" cxnId="{5706630F-024C-46C3-B783-16CA055A2ACF}">
      <dgm:prSet phldrT="4" phldr="0"/>
      <dgm:spPr/>
      <dgm:t>
        <a:bodyPr/>
        <a:lstStyle/>
        <a:p>
          <a:r>
            <a:rPr lang="en-US"/>
            <a:t>4</a:t>
          </a:r>
        </a:p>
      </dgm:t>
    </dgm:pt>
    <dgm:pt modelId="{E5B77AD2-55E4-4477-9838-C78C941B8E77}" type="pres">
      <dgm:prSet presAssocID="{EDED8483-1CBA-402B-B4EF-77F32C0BEC51}" presName="Name0" presStyleCnt="0">
        <dgm:presLayoutVars>
          <dgm:animLvl val="lvl"/>
          <dgm:resizeHandles val="exact"/>
        </dgm:presLayoutVars>
      </dgm:prSet>
      <dgm:spPr/>
    </dgm:pt>
    <dgm:pt modelId="{BD24AD10-9D06-4425-9217-5C36328783AB}" type="pres">
      <dgm:prSet presAssocID="{298E1737-8555-43D8-A2D1-CBD3F28E5034}" presName="compositeNode" presStyleCnt="0">
        <dgm:presLayoutVars>
          <dgm:bulletEnabled val="1"/>
        </dgm:presLayoutVars>
      </dgm:prSet>
      <dgm:spPr/>
    </dgm:pt>
    <dgm:pt modelId="{515174F1-60AC-4558-B54A-1808EB1435F3}" type="pres">
      <dgm:prSet presAssocID="{298E1737-8555-43D8-A2D1-CBD3F28E5034}" presName="bgRect" presStyleLbl="bgAccFollowNode1" presStyleIdx="0" presStyleCnt="4"/>
      <dgm:spPr/>
    </dgm:pt>
    <dgm:pt modelId="{B82AE96D-B154-4119-AEEC-6E609A0F8113}" type="pres">
      <dgm:prSet presAssocID="{2B2175A2-B8DD-47B0-B4A4-D4B790FAEF72}" presName="sibTransNodeCircle" presStyleLbl="alignNode1" presStyleIdx="0" presStyleCnt="8">
        <dgm:presLayoutVars>
          <dgm:chMax val="0"/>
          <dgm:bulletEnabled/>
        </dgm:presLayoutVars>
      </dgm:prSet>
      <dgm:spPr/>
    </dgm:pt>
    <dgm:pt modelId="{51F55C69-0A5C-47FB-A069-68B7C3B28922}" type="pres">
      <dgm:prSet presAssocID="{298E1737-8555-43D8-A2D1-CBD3F28E5034}" presName="bottomLine" presStyleLbl="alignNode1" presStyleIdx="1" presStyleCnt="8">
        <dgm:presLayoutVars/>
      </dgm:prSet>
      <dgm:spPr/>
    </dgm:pt>
    <dgm:pt modelId="{52240077-0E56-4393-84DB-779B75411044}" type="pres">
      <dgm:prSet presAssocID="{298E1737-8555-43D8-A2D1-CBD3F28E5034}" presName="nodeText" presStyleLbl="bgAccFollowNode1" presStyleIdx="0" presStyleCnt="4">
        <dgm:presLayoutVars>
          <dgm:bulletEnabled val="1"/>
        </dgm:presLayoutVars>
      </dgm:prSet>
      <dgm:spPr/>
    </dgm:pt>
    <dgm:pt modelId="{B75438BA-7398-4646-9269-E307F50EF25F}" type="pres">
      <dgm:prSet presAssocID="{2B2175A2-B8DD-47B0-B4A4-D4B790FAEF72}" presName="sibTrans" presStyleCnt="0"/>
      <dgm:spPr/>
    </dgm:pt>
    <dgm:pt modelId="{1D37C04C-C7B7-49A4-BF99-1661DDEE0FC4}" type="pres">
      <dgm:prSet presAssocID="{BC0897AC-43A9-4AAA-988C-61141E9A86F3}" presName="compositeNode" presStyleCnt="0">
        <dgm:presLayoutVars>
          <dgm:bulletEnabled val="1"/>
        </dgm:presLayoutVars>
      </dgm:prSet>
      <dgm:spPr/>
    </dgm:pt>
    <dgm:pt modelId="{D202943B-E930-46F4-971D-7E471E6FD3DD}" type="pres">
      <dgm:prSet presAssocID="{BC0897AC-43A9-4AAA-988C-61141E9A86F3}" presName="bgRect" presStyleLbl="bgAccFollowNode1" presStyleIdx="1" presStyleCnt="4"/>
      <dgm:spPr/>
    </dgm:pt>
    <dgm:pt modelId="{ADB1AF19-25A3-4D0B-9E88-5F73E708E1DB}" type="pres">
      <dgm:prSet presAssocID="{06639AEB-1661-49DD-962F-5B8633D0111D}" presName="sibTransNodeCircle" presStyleLbl="alignNode1" presStyleIdx="2" presStyleCnt="8">
        <dgm:presLayoutVars>
          <dgm:chMax val="0"/>
          <dgm:bulletEnabled/>
        </dgm:presLayoutVars>
      </dgm:prSet>
      <dgm:spPr/>
    </dgm:pt>
    <dgm:pt modelId="{FD9F69A7-D945-4C5F-98BA-165150A8280E}" type="pres">
      <dgm:prSet presAssocID="{BC0897AC-43A9-4AAA-988C-61141E9A86F3}" presName="bottomLine" presStyleLbl="alignNode1" presStyleIdx="3" presStyleCnt="8">
        <dgm:presLayoutVars/>
      </dgm:prSet>
      <dgm:spPr/>
    </dgm:pt>
    <dgm:pt modelId="{AEF7E651-C45A-4816-9C19-7D7755C9FBAF}" type="pres">
      <dgm:prSet presAssocID="{BC0897AC-43A9-4AAA-988C-61141E9A86F3}" presName="nodeText" presStyleLbl="bgAccFollowNode1" presStyleIdx="1" presStyleCnt="4">
        <dgm:presLayoutVars>
          <dgm:bulletEnabled val="1"/>
        </dgm:presLayoutVars>
      </dgm:prSet>
      <dgm:spPr/>
    </dgm:pt>
    <dgm:pt modelId="{63F8921D-3B22-4AA2-BC66-9EBB912D8BE7}" type="pres">
      <dgm:prSet presAssocID="{06639AEB-1661-49DD-962F-5B8633D0111D}" presName="sibTrans" presStyleCnt="0"/>
      <dgm:spPr/>
    </dgm:pt>
    <dgm:pt modelId="{89CEB8C2-7645-422B-A4D2-AA859D3F7C0E}" type="pres">
      <dgm:prSet presAssocID="{4AE774F4-AD9D-44B4-AA9E-80FC4E388C88}" presName="compositeNode" presStyleCnt="0">
        <dgm:presLayoutVars>
          <dgm:bulletEnabled val="1"/>
        </dgm:presLayoutVars>
      </dgm:prSet>
      <dgm:spPr/>
    </dgm:pt>
    <dgm:pt modelId="{3E6782DD-447F-4FA4-A17C-3B6AFC3146D5}" type="pres">
      <dgm:prSet presAssocID="{4AE774F4-AD9D-44B4-AA9E-80FC4E388C88}" presName="bgRect" presStyleLbl="bgAccFollowNode1" presStyleIdx="2" presStyleCnt="4"/>
      <dgm:spPr/>
    </dgm:pt>
    <dgm:pt modelId="{5FADB56D-F0DD-4EF1-89F6-8F50E5525BFD}" type="pres">
      <dgm:prSet presAssocID="{806287E0-F36D-4308-8ABF-28F1B1F9E1CC}" presName="sibTransNodeCircle" presStyleLbl="alignNode1" presStyleIdx="4" presStyleCnt="8">
        <dgm:presLayoutVars>
          <dgm:chMax val="0"/>
          <dgm:bulletEnabled/>
        </dgm:presLayoutVars>
      </dgm:prSet>
      <dgm:spPr/>
    </dgm:pt>
    <dgm:pt modelId="{9304EC16-72B1-4511-9DB2-8055EA5DEE08}" type="pres">
      <dgm:prSet presAssocID="{4AE774F4-AD9D-44B4-AA9E-80FC4E388C88}" presName="bottomLine" presStyleLbl="alignNode1" presStyleIdx="5" presStyleCnt="8">
        <dgm:presLayoutVars/>
      </dgm:prSet>
      <dgm:spPr/>
    </dgm:pt>
    <dgm:pt modelId="{5E097ACD-563D-40F0-B7FF-171F384E7CA7}" type="pres">
      <dgm:prSet presAssocID="{4AE774F4-AD9D-44B4-AA9E-80FC4E388C88}" presName="nodeText" presStyleLbl="bgAccFollowNode1" presStyleIdx="2" presStyleCnt="4">
        <dgm:presLayoutVars>
          <dgm:bulletEnabled val="1"/>
        </dgm:presLayoutVars>
      </dgm:prSet>
      <dgm:spPr/>
    </dgm:pt>
    <dgm:pt modelId="{372855D2-EB0D-4EC2-A5BA-C31559F1B0A0}" type="pres">
      <dgm:prSet presAssocID="{806287E0-F36D-4308-8ABF-28F1B1F9E1CC}" presName="sibTrans" presStyleCnt="0"/>
      <dgm:spPr/>
    </dgm:pt>
    <dgm:pt modelId="{D364523E-3BD0-4295-B77D-F5B1012F8D36}" type="pres">
      <dgm:prSet presAssocID="{3DC7DF2B-297D-4BF2-8C29-809182537B61}" presName="compositeNode" presStyleCnt="0">
        <dgm:presLayoutVars>
          <dgm:bulletEnabled val="1"/>
        </dgm:presLayoutVars>
      </dgm:prSet>
      <dgm:spPr/>
    </dgm:pt>
    <dgm:pt modelId="{1C54AC71-FF99-4DEE-BD97-AB12EF6E0CAF}" type="pres">
      <dgm:prSet presAssocID="{3DC7DF2B-297D-4BF2-8C29-809182537B61}" presName="bgRect" presStyleLbl="bgAccFollowNode1" presStyleIdx="3" presStyleCnt="4"/>
      <dgm:spPr/>
    </dgm:pt>
    <dgm:pt modelId="{86673516-3A06-4FFE-90C3-BC8BB012F6AA}" type="pres">
      <dgm:prSet presAssocID="{DCCC896F-0A27-48FE-9F70-56797A5B927A}" presName="sibTransNodeCircle" presStyleLbl="alignNode1" presStyleIdx="6" presStyleCnt="8">
        <dgm:presLayoutVars>
          <dgm:chMax val="0"/>
          <dgm:bulletEnabled/>
        </dgm:presLayoutVars>
      </dgm:prSet>
      <dgm:spPr/>
    </dgm:pt>
    <dgm:pt modelId="{AD68333B-2F4E-4A3E-ADE4-DE57FEDC4AAA}" type="pres">
      <dgm:prSet presAssocID="{3DC7DF2B-297D-4BF2-8C29-809182537B61}" presName="bottomLine" presStyleLbl="alignNode1" presStyleIdx="7" presStyleCnt="8">
        <dgm:presLayoutVars/>
      </dgm:prSet>
      <dgm:spPr/>
    </dgm:pt>
    <dgm:pt modelId="{532D8B22-EB64-43A4-B7FF-C68AE48ACC3C}" type="pres">
      <dgm:prSet presAssocID="{3DC7DF2B-297D-4BF2-8C29-809182537B61}" presName="nodeText" presStyleLbl="bgAccFollowNode1" presStyleIdx="3" presStyleCnt="4">
        <dgm:presLayoutVars>
          <dgm:bulletEnabled val="1"/>
        </dgm:presLayoutVars>
      </dgm:prSet>
      <dgm:spPr/>
    </dgm:pt>
  </dgm:ptLst>
  <dgm:cxnLst>
    <dgm:cxn modelId="{64D65201-2AC7-4454-9332-F62823046631}" type="presOf" srcId="{BC0897AC-43A9-4AAA-988C-61141E9A86F3}" destId="{D202943B-E930-46F4-971D-7E471E6FD3DD}" srcOrd="0" destOrd="0" presId="urn:microsoft.com/office/officeart/2016/7/layout/BasicLinearProcessNumbered"/>
    <dgm:cxn modelId="{38B54008-D82A-41AA-AF99-3628164DA306}" type="presOf" srcId="{4AE774F4-AD9D-44B4-AA9E-80FC4E388C88}" destId="{5E097ACD-563D-40F0-B7FF-171F384E7CA7}" srcOrd="1" destOrd="0" presId="urn:microsoft.com/office/officeart/2016/7/layout/BasicLinearProcessNumbered"/>
    <dgm:cxn modelId="{5706630F-024C-46C3-B783-16CA055A2ACF}" srcId="{EDED8483-1CBA-402B-B4EF-77F32C0BEC51}" destId="{3DC7DF2B-297D-4BF2-8C29-809182537B61}" srcOrd="3" destOrd="0" parTransId="{B4842CDD-9EE7-4C7F-AD50-E2BF14E31EF7}" sibTransId="{DCCC896F-0A27-48FE-9F70-56797A5B927A}"/>
    <dgm:cxn modelId="{D439B310-50F0-403D-B047-8B4F6B17CC4E}" srcId="{EDED8483-1CBA-402B-B4EF-77F32C0BEC51}" destId="{4AE774F4-AD9D-44B4-AA9E-80FC4E388C88}" srcOrd="2" destOrd="0" parTransId="{76C92B0F-738F-463D-ACF7-48404FFFD7B0}" sibTransId="{806287E0-F36D-4308-8ABF-28F1B1F9E1CC}"/>
    <dgm:cxn modelId="{E07CED13-7B21-4242-9912-654031B4EA21}" type="presOf" srcId="{BC0897AC-43A9-4AAA-988C-61141E9A86F3}" destId="{AEF7E651-C45A-4816-9C19-7D7755C9FBAF}" srcOrd="1" destOrd="0" presId="urn:microsoft.com/office/officeart/2016/7/layout/BasicLinearProcessNumbered"/>
    <dgm:cxn modelId="{45484D30-6EDB-46D7-997D-EE2BFD5A664C}" type="presOf" srcId="{EDED8483-1CBA-402B-B4EF-77F32C0BEC51}" destId="{E5B77AD2-55E4-4477-9838-C78C941B8E77}" srcOrd="0" destOrd="0" presId="urn:microsoft.com/office/officeart/2016/7/layout/BasicLinearProcessNumbered"/>
    <dgm:cxn modelId="{24CC395B-0E45-4BE8-90BF-58B891F41B9D}" type="presOf" srcId="{DCCC896F-0A27-48FE-9F70-56797A5B927A}" destId="{86673516-3A06-4FFE-90C3-BC8BB012F6AA}" srcOrd="0" destOrd="0" presId="urn:microsoft.com/office/officeart/2016/7/layout/BasicLinearProcessNumbered"/>
    <dgm:cxn modelId="{87CED45D-780B-4994-99E0-7368EE81090B}" type="presOf" srcId="{3DC7DF2B-297D-4BF2-8C29-809182537B61}" destId="{532D8B22-EB64-43A4-B7FF-C68AE48ACC3C}" srcOrd="1" destOrd="0" presId="urn:microsoft.com/office/officeart/2016/7/layout/BasicLinearProcessNumbered"/>
    <dgm:cxn modelId="{BE3F084A-B2B0-400C-A9A9-4E26495A7016}" type="presOf" srcId="{3DC7DF2B-297D-4BF2-8C29-809182537B61}" destId="{1C54AC71-FF99-4DEE-BD97-AB12EF6E0CAF}" srcOrd="0" destOrd="0" presId="urn:microsoft.com/office/officeart/2016/7/layout/BasicLinearProcessNumbered"/>
    <dgm:cxn modelId="{49D03155-067D-41AC-B315-4B10FB0F88EC}" type="presOf" srcId="{4AE774F4-AD9D-44B4-AA9E-80FC4E388C88}" destId="{3E6782DD-447F-4FA4-A17C-3B6AFC3146D5}" srcOrd="0" destOrd="0" presId="urn:microsoft.com/office/officeart/2016/7/layout/BasicLinearProcessNumbered"/>
    <dgm:cxn modelId="{00188284-AB48-419F-B1C8-319F1BE464C7}" type="presOf" srcId="{2B2175A2-B8DD-47B0-B4A4-D4B790FAEF72}" destId="{B82AE96D-B154-4119-AEEC-6E609A0F8113}" srcOrd="0" destOrd="0" presId="urn:microsoft.com/office/officeart/2016/7/layout/BasicLinearProcessNumbered"/>
    <dgm:cxn modelId="{C47A87A7-5F44-4261-98C1-686A63D47429}" type="presOf" srcId="{806287E0-F36D-4308-8ABF-28F1B1F9E1CC}" destId="{5FADB56D-F0DD-4EF1-89F6-8F50E5525BFD}" srcOrd="0" destOrd="0" presId="urn:microsoft.com/office/officeart/2016/7/layout/BasicLinearProcessNumbered"/>
    <dgm:cxn modelId="{F0340DAB-D59D-4A09-84C4-C7280BAF39C9}" srcId="{EDED8483-1CBA-402B-B4EF-77F32C0BEC51}" destId="{298E1737-8555-43D8-A2D1-CBD3F28E5034}" srcOrd="0" destOrd="0" parTransId="{990C28CE-F1A9-4F93-B01A-BAB96DC9A945}" sibTransId="{2B2175A2-B8DD-47B0-B4A4-D4B790FAEF72}"/>
    <dgm:cxn modelId="{24C2F6AD-C1A1-426F-8382-6A539C4EBDE3}" type="presOf" srcId="{298E1737-8555-43D8-A2D1-CBD3F28E5034}" destId="{52240077-0E56-4393-84DB-779B75411044}" srcOrd="1" destOrd="0" presId="urn:microsoft.com/office/officeart/2016/7/layout/BasicLinearProcessNumbered"/>
    <dgm:cxn modelId="{AEFE98D7-B0B6-48EA-8654-AB5EF2EA5EEA}" type="presOf" srcId="{06639AEB-1661-49DD-962F-5B8633D0111D}" destId="{ADB1AF19-25A3-4D0B-9E88-5F73E708E1DB}" srcOrd="0" destOrd="0" presId="urn:microsoft.com/office/officeart/2016/7/layout/BasicLinearProcessNumbered"/>
    <dgm:cxn modelId="{1610FCE6-3964-42D5-87BB-809E7E5EB4C0}" srcId="{EDED8483-1CBA-402B-B4EF-77F32C0BEC51}" destId="{BC0897AC-43A9-4AAA-988C-61141E9A86F3}" srcOrd="1" destOrd="0" parTransId="{0EE2A938-6D0C-4446-9B29-7648175F8CEA}" sibTransId="{06639AEB-1661-49DD-962F-5B8633D0111D}"/>
    <dgm:cxn modelId="{F76546F1-5BB7-46C7-9F2F-A959DF77BCC1}" type="presOf" srcId="{298E1737-8555-43D8-A2D1-CBD3F28E5034}" destId="{515174F1-60AC-4558-B54A-1808EB1435F3}" srcOrd="0" destOrd="0" presId="urn:microsoft.com/office/officeart/2016/7/layout/BasicLinearProcessNumbered"/>
    <dgm:cxn modelId="{2F362E19-67D6-448C-925C-5975E2E569A3}" type="presParOf" srcId="{E5B77AD2-55E4-4477-9838-C78C941B8E77}" destId="{BD24AD10-9D06-4425-9217-5C36328783AB}" srcOrd="0" destOrd="0" presId="urn:microsoft.com/office/officeart/2016/7/layout/BasicLinearProcessNumbered"/>
    <dgm:cxn modelId="{2E21D737-BE34-4C87-8C87-CFD16D272670}" type="presParOf" srcId="{BD24AD10-9D06-4425-9217-5C36328783AB}" destId="{515174F1-60AC-4558-B54A-1808EB1435F3}" srcOrd="0" destOrd="0" presId="urn:microsoft.com/office/officeart/2016/7/layout/BasicLinearProcessNumbered"/>
    <dgm:cxn modelId="{BF10DF5D-FBD0-4EE8-A7E3-C7648163B732}" type="presParOf" srcId="{BD24AD10-9D06-4425-9217-5C36328783AB}" destId="{B82AE96D-B154-4119-AEEC-6E609A0F8113}" srcOrd="1" destOrd="0" presId="urn:microsoft.com/office/officeart/2016/7/layout/BasicLinearProcessNumbered"/>
    <dgm:cxn modelId="{A42F0F48-9336-41EE-8359-093AF72F7808}" type="presParOf" srcId="{BD24AD10-9D06-4425-9217-5C36328783AB}" destId="{51F55C69-0A5C-47FB-A069-68B7C3B28922}" srcOrd="2" destOrd="0" presId="urn:microsoft.com/office/officeart/2016/7/layout/BasicLinearProcessNumbered"/>
    <dgm:cxn modelId="{430C229D-C1BD-4CC9-864B-783BEAB560E0}" type="presParOf" srcId="{BD24AD10-9D06-4425-9217-5C36328783AB}" destId="{52240077-0E56-4393-84DB-779B75411044}" srcOrd="3" destOrd="0" presId="urn:microsoft.com/office/officeart/2016/7/layout/BasicLinearProcessNumbered"/>
    <dgm:cxn modelId="{0F806BE2-5DEA-4F4E-9E68-3007D8269CD7}" type="presParOf" srcId="{E5B77AD2-55E4-4477-9838-C78C941B8E77}" destId="{B75438BA-7398-4646-9269-E307F50EF25F}" srcOrd="1" destOrd="0" presId="urn:microsoft.com/office/officeart/2016/7/layout/BasicLinearProcessNumbered"/>
    <dgm:cxn modelId="{DC6E1531-3DBF-45C4-BA84-EEDAD5C025DD}" type="presParOf" srcId="{E5B77AD2-55E4-4477-9838-C78C941B8E77}" destId="{1D37C04C-C7B7-49A4-BF99-1661DDEE0FC4}" srcOrd="2" destOrd="0" presId="urn:microsoft.com/office/officeart/2016/7/layout/BasicLinearProcessNumbered"/>
    <dgm:cxn modelId="{96A841CE-EF03-4BD0-ABE4-A1189FA716DB}" type="presParOf" srcId="{1D37C04C-C7B7-49A4-BF99-1661DDEE0FC4}" destId="{D202943B-E930-46F4-971D-7E471E6FD3DD}" srcOrd="0" destOrd="0" presId="urn:microsoft.com/office/officeart/2016/7/layout/BasicLinearProcessNumbered"/>
    <dgm:cxn modelId="{A4C1E46D-2A7C-4142-9E39-AC6F7921D239}" type="presParOf" srcId="{1D37C04C-C7B7-49A4-BF99-1661DDEE0FC4}" destId="{ADB1AF19-25A3-4D0B-9E88-5F73E708E1DB}" srcOrd="1" destOrd="0" presId="urn:microsoft.com/office/officeart/2016/7/layout/BasicLinearProcessNumbered"/>
    <dgm:cxn modelId="{07EF2EC6-6AF4-477D-8207-05D5F08B1153}" type="presParOf" srcId="{1D37C04C-C7B7-49A4-BF99-1661DDEE0FC4}" destId="{FD9F69A7-D945-4C5F-98BA-165150A8280E}" srcOrd="2" destOrd="0" presId="urn:microsoft.com/office/officeart/2016/7/layout/BasicLinearProcessNumbered"/>
    <dgm:cxn modelId="{1B7D6A06-21D1-4895-BFB6-EDF2E7E874AB}" type="presParOf" srcId="{1D37C04C-C7B7-49A4-BF99-1661DDEE0FC4}" destId="{AEF7E651-C45A-4816-9C19-7D7755C9FBAF}" srcOrd="3" destOrd="0" presId="urn:microsoft.com/office/officeart/2016/7/layout/BasicLinearProcessNumbered"/>
    <dgm:cxn modelId="{E87DAE36-1A04-4DC3-A006-668A1352265B}" type="presParOf" srcId="{E5B77AD2-55E4-4477-9838-C78C941B8E77}" destId="{63F8921D-3B22-4AA2-BC66-9EBB912D8BE7}" srcOrd="3" destOrd="0" presId="urn:microsoft.com/office/officeart/2016/7/layout/BasicLinearProcessNumbered"/>
    <dgm:cxn modelId="{E0D3BF88-7B70-4B62-A16E-7CDDBFE58D0C}" type="presParOf" srcId="{E5B77AD2-55E4-4477-9838-C78C941B8E77}" destId="{89CEB8C2-7645-422B-A4D2-AA859D3F7C0E}" srcOrd="4" destOrd="0" presId="urn:microsoft.com/office/officeart/2016/7/layout/BasicLinearProcessNumbered"/>
    <dgm:cxn modelId="{2A05EDAB-40A4-432F-A09A-39BF93A718FF}" type="presParOf" srcId="{89CEB8C2-7645-422B-A4D2-AA859D3F7C0E}" destId="{3E6782DD-447F-4FA4-A17C-3B6AFC3146D5}" srcOrd="0" destOrd="0" presId="urn:microsoft.com/office/officeart/2016/7/layout/BasicLinearProcessNumbered"/>
    <dgm:cxn modelId="{CB8C99F2-87FB-4265-A509-0A74C372A19C}" type="presParOf" srcId="{89CEB8C2-7645-422B-A4D2-AA859D3F7C0E}" destId="{5FADB56D-F0DD-4EF1-89F6-8F50E5525BFD}" srcOrd="1" destOrd="0" presId="urn:microsoft.com/office/officeart/2016/7/layout/BasicLinearProcessNumbered"/>
    <dgm:cxn modelId="{4D3AF939-2A32-4B4B-BB2A-91469ECE1CD7}" type="presParOf" srcId="{89CEB8C2-7645-422B-A4D2-AA859D3F7C0E}" destId="{9304EC16-72B1-4511-9DB2-8055EA5DEE08}" srcOrd="2" destOrd="0" presId="urn:microsoft.com/office/officeart/2016/7/layout/BasicLinearProcessNumbered"/>
    <dgm:cxn modelId="{733E2376-2889-48EE-8336-9A16D17556C1}" type="presParOf" srcId="{89CEB8C2-7645-422B-A4D2-AA859D3F7C0E}" destId="{5E097ACD-563D-40F0-B7FF-171F384E7CA7}" srcOrd="3" destOrd="0" presId="urn:microsoft.com/office/officeart/2016/7/layout/BasicLinearProcessNumbered"/>
    <dgm:cxn modelId="{1CADA0FA-CE39-4C0D-A085-CEEA448588E1}" type="presParOf" srcId="{E5B77AD2-55E4-4477-9838-C78C941B8E77}" destId="{372855D2-EB0D-4EC2-A5BA-C31559F1B0A0}" srcOrd="5" destOrd="0" presId="urn:microsoft.com/office/officeart/2016/7/layout/BasicLinearProcessNumbered"/>
    <dgm:cxn modelId="{5E0B2A40-8127-429F-98F9-61CCE36F3F10}" type="presParOf" srcId="{E5B77AD2-55E4-4477-9838-C78C941B8E77}" destId="{D364523E-3BD0-4295-B77D-F5B1012F8D36}" srcOrd="6" destOrd="0" presId="urn:microsoft.com/office/officeart/2016/7/layout/BasicLinearProcessNumbered"/>
    <dgm:cxn modelId="{3FD44CC1-712F-424F-99DA-6EED88C02AAA}" type="presParOf" srcId="{D364523E-3BD0-4295-B77D-F5B1012F8D36}" destId="{1C54AC71-FF99-4DEE-BD97-AB12EF6E0CAF}" srcOrd="0" destOrd="0" presId="urn:microsoft.com/office/officeart/2016/7/layout/BasicLinearProcessNumbered"/>
    <dgm:cxn modelId="{99BEAC1A-282C-48E0-8947-3FE227F8EFF7}" type="presParOf" srcId="{D364523E-3BD0-4295-B77D-F5B1012F8D36}" destId="{86673516-3A06-4FFE-90C3-BC8BB012F6AA}" srcOrd="1" destOrd="0" presId="urn:microsoft.com/office/officeart/2016/7/layout/BasicLinearProcessNumbered"/>
    <dgm:cxn modelId="{BDDB48BC-BB20-4334-BCEC-A123E787101C}" type="presParOf" srcId="{D364523E-3BD0-4295-B77D-F5B1012F8D36}" destId="{AD68333B-2F4E-4A3E-ADE4-DE57FEDC4AAA}" srcOrd="2" destOrd="0" presId="urn:microsoft.com/office/officeart/2016/7/layout/BasicLinearProcessNumbered"/>
    <dgm:cxn modelId="{28CDB63B-4BFD-44CD-90BC-4F1BD9AD0942}" type="presParOf" srcId="{D364523E-3BD0-4295-B77D-F5B1012F8D36}" destId="{532D8B22-EB64-43A4-B7FF-C68AE48ACC3C}" srcOrd="3" destOrd="0" presId="urn:microsoft.com/office/officeart/2016/7/layout/BasicLinearProcessNumbered"/>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67C70B-82DD-4FE8-AE3E-9F30513294B1}"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17334FF6-C91B-441C-BD74-CC7298FC9E99}">
      <dgm:prSet/>
      <dgm:spPr/>
      <dgm:t>
        <a:bodyPr/>
        <a:lstStyle/>
        <a:p>
          <a:r>
            <a:rPr lang="en-US"/>
            <a:t>Partner with key institutions to embed financial education into existing financial programs. </a:t>
          </a:r>
        </a:p>
      </dgm:t>
    </dgm:pt>
    <dgm:pt modelId="{8749D6F1-1110-4C2A-80A3-24931481903B}" type="parTrans" cxnId="{A922B63A-2EFC-4FBC-B8C0-E7825574F517}">
      <dgm:prSet/>
      <dgm:spPr/>
      <dgm:t>
        <a:bodyPr/>
        <a:lstStyle/>
        <a:p>
          <a:endParaRPr lang="en-US"/>
        </a:p>
      </dgm:t>
    </dgm:pt>
    <dgm:pt modelId="{FADEF7FB-4DBD-4B79-89A3-508BB0ADAEA9}" type="sibTrans" cxnId="{A922B63A-2EFC-4FBC-B8C0-E7825574F517}">
      <dgm:prSet phldrT="1" phldr="0"/>
      <dgm:spPr/>
      <dgm:t>
        <a:bodyPr/>
        <a:lstStyle/>
        <a:p>
          <a:r>
            <a:rPr lang="en-US"/>
            <a:t>1</a:t>
          </a:r>
        </a:p>
      </dgm:t>
    </dgm:pt>
    <dgm:pt modelId="{43196520-0218-4346-9D4A-3716B5278672}">
      <dgm:prSet/>
      <dgm:spPr/>
      <dgm:t>
        <a:bodyPr/>
        <a:lstStyle/>
        <a:p>
          <a:r>
            <a:rPr lang="en-US"/>
            <a:t>Provide guidance to regulated entities. </a:t>
          </a:r>
        </a:p>
      </dgm:t>
    </dgm:pt>
    <dgm:pt modelId="{FC2B47B6-3811-47A5-B3C8-CE6B118C3F99}" type="parTrans" cxnId="{A181150A-9292-4873-AFE1-89A72BA97A2C}">
      <dgm:prSet/>
      <dgm:spPr/>
      <dgm:t>
        <a:bodyPr/>
        <a:lstStyle/>
        <a:p>
          <a:endParaRPr lang="en-US"/>
        </a:p>
      </dgm:t>
    </dgm:pt>
    <dgm:pt modelId="{E4DAEFC9-15CF-4171-9C3E-AE39BD29A770}" type="sibTrans" cxnId="{A181150A-9292-4873-AFE1-89A72BA97A2C}">
      <dgm:prSet phldrT="2" phldr="0"/>
      <dgm:spPr/>
      <dgm:t>
        <a:bodyPr/>
        <a:lstStyle/>
        <a:p>
          <a:r>
            <a:rPr lang="en-US"/>
            <a:t>2</a:t>
          </a:r>
        </a:p>
      </dgm:t>
    </dgm:pt>
    <dgm:pt modelId="{9BBF5D8C-DD93-42BF-9FA7-85F515A88201}">
      <dgm:prSet/>
      <dgm:spPr/>
      <dgm:t>
        <a:bodyPr/>
        <a:lstStyle/>
        <a:p>
          <a:r>
            <a:rPr lang="en-US"/>
            <a:t>Offer financial education tools to the public. </a:t>
          </a:r>
        </a:p>
      </dgm:t>
    </dgm:pt>
    <dgm:pt modelId="{24C3E51C-A6DA-4B05-A239-99816A0D77D7}" type="parTrans" cxnId="{5B37B03E-3158-44FC-88AF-2D9708E07FCA}">
      <dgm:prSet/>
      <dgm:spPr/>
      <dgm:t>
        <a:bodyPr/>
        <a:lstStyle/>
        <a:p>
          <a:endParaRPr lang="en-US"/>
        </a:p>
      </dgm:t>
    </dgm:pt>
    <dgm:pt modelId="{46684D19-3FD4-4FC5-9A15-4FCE61FB571A}" type="sibTrans" cxnId="{5B37B03E-3158-44FC-88AF-2D9708E07FCA}">
      <dgm:prSet phldrT="3" phldr="0"/>
      <dgm:spPr/>
      <dgm:t>
        <a:bodyPr/>
        <a:lstStyle/>
        <a:p>
          <a:r>
            <a:rPr lang="en-US"/>
            <a:t>3</a:t>
          </a:r>
        </a:p>
      </dgm:t>
    </dgm:pt>
    <dgm:pt modelId="{2DF25240-B1FD-4B18-A4A7-1C67D54BD095}">
      <dgm:prSet/>
      <dgm:spPr/>
      <dgm:t>
        <a:bodyPr/>
        <a:lstStyle/>
        <a:p>
          <a:r>
            <a:rPr lang="en-US"/>
            <a:t>Develop a cross-cutting monitoring and evaluation (M&amp;E) framework. </a:t>
          </a:r>
        </a:p>
      </dgm:t>
    </dgm:pt>
    <dgm:pt modelId="{6148A9DC-162F-430B-AB44-AF7A6DA77E39}" type="parTrans" cxnId="{78852C3E-8B33-4449-A189-F9F1DC0FAD25}">
      <dgm:prSet/>
      <dgm:spPr/>
      <dgm:t>
        <a:bodyPr/>
        <a:lstStyle/>
        <a:p>
          <a:endParaRPr lang="en-US"/>
        </a:p>
      </dgm:t>
    </dgm:pt>
    <dgm:pt modelId="{0A712413-8CE8-485F-B119-9073BFBDDE17}" type="sibTrans" cxnId="{78852C3E-8B33-4449-A189-F9F1DC0FAD25}">
      <dgm:prSet phldrT="4" phldr="0"/>
      <dgm:spPr/>
      <dgm:t>
        <a:bodyPr/>
        <a:lstStyle/>
        <a:p>
          <a:r>
            <a:rPr lang="en-US"/>
            <a:t>4</a:t>
          </a:r>
        </a:p>
      </dgm:t>
    </dgm:pt>
    <dgm:pt modelId="{69E060F8-3AB8-49C4-AB69-4C194C8EDE5F}" type="pres">
      <dgm:prSet presAssocID="{BA67C70B-82DD-4FE8-AE3E-9F30513294B1}" presName="Name0" presStyleCnt="0">
        <dgm:presLayoutVars>
          <dgm:animLvl val="lvl"/>
          <dgm:resizeHandles val="exact"/>
        </dgm:presLayoutVars>
      </dgm:prSet>
      <dgm:spPr/>
    </dgm:pt>
    <dgm:pt modelId="{E9541D7F-EB2C-4723-9252-B9340E0C3F74}" type="pres">
      <dgm:prSet presAssocID="{17334FF6-C91B-441C-BD74-CC7298FC9E99}" presName="compositeNode" presStyleCnt="0">
        <dgm:presLayoutVars>
          <dgm:bulletEnabled val="1"/>
        </dgm:presLayoutVars>
      </dgm:prSet>
      <dgm:spPr/>
    </dgm:pt>
    <dgm:pt modelId="{A406EEC1-141A-48E9-92A0-8602866038CA}" type="pres">
      <dgm:prSet presAssocID="{17334FF6-C91B-441C-BD74-CC7298FC9E99}" presName="bgRect" presStyleLbl="bgAccFollowNode1" presStyleIdx="0" presStyleCnt="4"/>
      <dgm:spPr/>
    </dgm:pt>
    <dgm:pt modelId="{42A77353-B7BE-4570-B413-185952DCC5D2}" type="pres">
      <dgm:prSet presAssocID="{FADEF7FB-4DBD-4B79-89A3-508BB0ADAEA9}" presName="sibTransNodeCircle" presStyleLbl="alignNode1" presStyleIdx="0" presStyleCnt="8">
        <dgm:presLayoutVars>
          <dgm:chMax val="0"/>
          <dgm:bulletEnabled/>
        </dgm:presLayoutVars>
      </dgm:prSet>
      <dgm:spPr/>
    </dgm:pt>
    <dgm:pt modelId="{FE051C44-81AE-4ABE-9F60-0B23AB79D898}" type="pres">
      <dgm:prSet presAssocID="{17334FF6-C91B-441C-BD74-CC7298FC9E99}" presName="bottomLine" presStyleLbl="alignNode1" presStyleIdx="1" presStyleCnt="8">
        <dgm:presLayoutVars/>
      </dgm:prSet>
      <dgm:spPr/>
    </dgm:pt>
    <dgm:pt modelId="{893C415E-2A33-4FDA-B659-B39828DFD5B8}" type="pres">
      <dgm:prSet presAssocID="{17334FF6-C91B-441C-BD74-CC7298FC9E99}" presName="nodeText" presStyleLbl="bgAccFollowNode1" presStyleIdx="0" presStyleCnt="4">
        <dgm:presLayoutVars>
          <dgm:bulletEnabled val="1"/>
        </dgm:presLayoutVars>
      </dgm:prSet>
      <dgm:spPr/>
    </dgm:pt>
    <dgm:pt modelId="{EF4253D6-8814-4EFE-A590-E95541D5E7A7}" type="pres">
      <dgm:prSet presAssocID="{FADEF7FB-4DBD-4B79-89A3-508BB0ADAEA9}" presName="sibTrans" presStyleCnt="0"/>
      <dgm:spPr/>
    </dgm:pt>
    <dgm:pt modelId="{FDF21F83-B03C-4578-A134-E96EBBCF6DEC}" type="pres">
      <dgm:prSet presAssocID="{43196520-0218-4346-9D4A-3716B5278672}" presName="compositeNode" presStyleCnt="0">
        <dgm:presLayoutVars>
          <dgm:bulletEnabled val="1"/>
        </dgm:presLayoutVars>
      </dgm:prSet>
      <dgm:spPr/>
    </dgm:pt>
    <dgm:pt modelId="{4712C7AB-10ED-4FDD-9ED1-7DFB5067702A}" type="pres">
      <dgm:prSet presAssocID="{43196520-0218-4346-9D4A-3716B5278672}" presName="bgRect" presStyleLbl="bgAccFollowNode1" presStyleIdx="1" presStyleCnt="4"/>
      <dgm:spPr/>
    </dgm:pt>
    <dgm:pt modelId="{4C302CC9-7428-4CF1-8F05-4C41058C5529}" type="pres">
      <dgm:prSet presAssocID="{E4DAEFC9-15CF-4171-9C3E-AE39BD29A770}" presName="sibTransNodeCircle" presStyleLbl="alignNode1" presStyleIdx="2" presStyleCnt="8">
        <dgm:presLayoutVars>
          <dgm:chMax val="0"/>
          <dgm:bulletEnabled/>
        </dgm:presLayoutVars>
      </dgm:prSet>
      <dgm:spPr/>
    </dgm:pt>
    <dgm:pt modelId="{661C5C6C-0E7A-459D-9AF9-4C2AF79D3D58}" type="pres">
      <dgm:prSet presAssocID="{43196520-0218-4346-9D4A-3716B5278672}" presName="bottomLine" presStyleLbl="alignNode1" presStyleIdx="3" presStyleCnt="8">
        <dgm:presLayoutVars/>
      </dgm:prSet>
      <dgm:spPr/>
    </dgm:pt>
    <dgm:pt modelId="{FD150409-2FE2-4E80-953C-48599A8F9A92}" type="pres">
      <dgm:prSet presAssocID="{43196520-0218-4346-9D4A-3716B5278672}" presName="nodeText" presStyleLbl="bgAccFollowNode1" presStyleIdx="1" presStyleCnt="4">
        <dgm:presLayoutVars>
          <dgm:bulletEnabled val="1"/>
        </dgm:presLayoutVars>
      </dgm:prSet>
      <dgm:spPr/>
    </dgm:pt>
    <dgm:pt modelId="{B19BB298-8E19-458F-AF10-EE71D44ED81A}" type="pres">
      <dgm:prSet presAssocID="{E4DAEFC9-15CF-4171-9C3E-AE39BD29A770}" presName="sibTrans" presStyleCnt="0"/>
      <dgm:spPr/>
    </dgm:pt>
    <dgm:pt modelId="{53DB68E5-A61E-4C7B-B69E-D5E7A41CAD2E}" type="pres">
      <dgm:prSet presAssocID="{9BBF5D8C-DD93-42BF-9FA7-85F515A88201}" presName="compositeNode" presStyleCnt="0">
        <dgm:presLayoutVars>
          <dgm:bulletEnabled val="1"/>
        </dgm:presLayoutVars>
      </dgm:prSet>
      <dgm:spPr/>
    </dgm:pt>
    <dgm:pt modelId="{29D0F880-EC70-426F-9CAD-9369175225FE}" type="pres">
      <dgm:prSet presAssocID="{9BBF5D8C-DD93-42BF-9FA7-85F515A88201}" presName="bgRect" presStyleLbl="bgAccFollowNode1" presStyleIdx="2" presStyleCnt="4"/>
      <dgm:spPr/>
    </dgm:pt>
    <dgm:pt modelId="{440C8536-AC2E-40F1-AEF4-857E799902F1}" type="pres">
      <dgm:prSet presAssocID="{46684D19-3FD4-4FC5-9A15-4FCE61FB571A}" presName="sibTransNodeCircle" presStyleLbl="alignNode1" presStyleIdx="4" presStyleCnt="8">
        <dgm:presLayoutVars>
          <dgm:chMax val="0"/>
          <dgm:bulletEnabled/>
        </dgm:presLayoutVars>
      </dgm:prSet>
      <dgm:spPr/>
    </dgm:pt>
    <dgm:pt modelId="{D303D867-E21E-455C-A4D5-254FB4C1A18A}" type="pres">
      <dgm:prSet presAssocID="{9BBF5D8C-DD93-42BF-9FA7-85F515A88201}" presName="bottomLine" presStyleLbl="alignNode1" presStyleIdx="5" presStyleCnt="8">
        <dgm:presLayoutVars/>
      </dgm:prSet>
      <dgm:spPr/>
    </dgm:pt>
    <dgm:pt modelId="{BE158005-3358-46E3-8771-1EE9E0ACF100}" type="pres">
      <dgm:prSet presAssocID="{9BBF5D8C-DD93-42BF-9FA7-85F515A88201}" presName="nodeText" presStyleLbl="bgAccFollowNode1" presStyleIdx="2" presStyleCnt="4">
        <dgm:presLayoutVars>
          <dgm:bulletEnabled val="1"/>
        </dgm:presLayoutVars>
      </dgm:prSet>
      <dgm:spPr/>
    </dgm:pt>
    <dgm:pt modelId="{24137122-C6E2-4E3A-AE03-10E9EA567370}" type="pres">
      <dgm:prSet presAssocID="{46684D19-3FD4-4FC5-9A15-4FCE61FB571A}" presName="sibTrans" presStyleCnt="0"/>
      <dgm:spPr/>
    </dgm:pt>
    <dgm:pt modelId="{60C428D0-1C2C-460F-84FB-11B595BA7D09}" type="pres">
      <dgm:prSet presAssocID="{2DF25240-B1FD-4B18-A4A7-1C67D54BD095}" presName="compositeNode" presStyleCnt="0">
        <dgm:presLayoutVars>
          <dgm:bulletEnabled val="1"/>
        </dgm:presLayoutVars>
      </dgm:prSet>
      <dgm:spPr/>
    </dgm:pt>
    <dgm:pt modelId="{FACEFB37-9395-4393-8691-144414128479}" type="pres">
      <dgm:prSet presAssocID="{2DF25240-B1FD-4B18-A4A7-1C67D54BD095}" presName="bgRect" presStyleLbl="bgAccFollowNode1" presStyleIdx="3" presStyleCnt="4"/>
      <dgm:spPr/>
    </dgm:pt>
    <dgm:pt modelId="{D6F7AFE4-8D0B-46F5-A3D7-D18D7D73DBD1}" type="pres">
      <dgm:prSet presAssocID="{0A712413-8CE8-485F-B119-9073BFBDDE17}" presName="sibTransNodeCircle" presStyleLbl="alignNode1" presStyleIdx="6" presStyleCnt="8">
        <dgm:presLayoutVars>
          <dgm:chMax val="0"/>
          <dgm:bulletEnabled/>
        </dgm:presLayoutVars>
      </dgm:prSet>
      <dgm:spPr/>
    </dgm:pt>
    <dgm:pt modelId="{547E6955-4DAD-46C4-950A-2623F50AFAEF}" type="pres">
      <dgm:prSet presAssocID="{2DF25240-B1FD-4B18-A4A7-1C67D54BD095}" presName="bottomLine" presStyleLbl="alignNode1" presStyleIdx="7" presStyleCnt="8">
        <dgm:presLayoutVars/>
      </dgm:prSet>
      <dgm:spPr/>
    </dgm:pt>
    <dgm:pt modelId="{CE592A54-8863-4359-A090-3C606FD74285}" type="pres">
      <dgm:prSet presAssocID="{2DF25240-B1FD-4B18-A4A7-1C67D54BD095}" presName="nodeText" presStyleLbl="bgAccFollowNode1" presStyleIdx="3" presStyleCnt="4">
        <dgm:presLayoutVars>
          <dgm:bulletEnabled val="1"/>
        </dgm:presLayoutVars>
      </dgm:prSet>
      <dgm:spPr/>
    </dgm:pt>
  </dgm:ptLst>
  <dgm:cxnLst>
    <dgm:cxn modelId="{A181150A-9292-4873-AFE1-89A72BA97A2C}" srcId="{BA67C70B-82DD-4FE8-AE3E-9F30513294B1}" destId="{43196520-0218-4346-9D4A-3716B5278672}" srcOrd="1" destOrd="0" parTransId="{FC2B47B6-3811-47A5-B3C8-CE6B118C3F99}" sibTransId="{E4DAEFC9-15CF-4171-9C3E-AE39BD29A770}"/>
    <dgm:cxn modelId="{4A47B00D-FF86-4680-9A18-F6640A86878A}" type="presOf" srcId="{9BBF5D8C-DD93-42BF-9FA7-85F515A88201}" destId="{29D0F880-EC70-426F-9CAD-9369175225FE}" srcOrd="0" destOrd="0" presId="urn:microsoft.com/office/officeart/2016/7/layout/BasicLinearProcessNumbered"/>
    <dgm:cxn modelId="{F0EB3321-969A-4971-8724-46CDD30A8260}" type="presOf" srcId="{2DF25240-B1FD-4B18-A4A7-1C67D54BD095}" destId="{CE592A54-8863-4359-A090-3C606FD74285}" srcOrd="1" destOrd="0" presId="urn:microsoft.com/office/officeart/2016/7/layout/BasicLinearProcessNumbered"/>
    <dgm:cxn modelId="{A922B63A-2EFC-4FBC-B8C0-E7825574F517}" srcId="{BA67C70B-82DD-4FE8-AE3E-9F30513294B1}" destId="{17334FF6-C91B-441C-BD74-CC7298FC9E99}" srcOrd="0" destOrd="0" parTransId="{8749D6F1-1110-4C2A-80A3-24931481903B}" sibTransId="{FADEF7FB-4DBD-4B79-89A3-508BB0ADAEA9}"/>
    <dgm:cxn modelId="{93EE8C3B-5A4E-455A-B8C4-A80128081818}" type="presOf" srcId="{BA67C70B-82DD-4FE8-AE3E-9F30513294B1}" destId="{69E060F8-3AB8-49C4-AB69-4C194C8EDE5F}" srcOrd="0" destOrd="0" presId="urn:microsoft.com/office/officeart/2016/7/layout/BasicLinearProcessNumbered"/>
    <dgm:cxn modelId="{78F9C73D-6C6D-48CC-81BB-C646832FD7BC}" type="presOf" srcId="{9BBF5D8C-DD93-42BF-9FA7-85F515A88201}" destId="{BE158005-3358-46E3-8771-1EE9E0ACF100}" srcOrd="1" destOrd="0" presId="urn:microsoft.com/office/officeart/2016/7/layout/BasicLinearProcessNumbered"/>
    <dgm:cxn modelId="{78852C3E-8B33-4449-A189-F9F1DC0FAD25}" srcId="{BA67C70B-82DD-4FE8-AE3E-9F30513294B1}" destId="{2DF25240-B1FD-4B18-A4A7-1C67D54BD095}" srcOrd="3" destOrd="0" parTransId="{6148A9DC-162F-430B-AB44-AF7A6DA77E39}" sibTransId="{0A712413-8CE8-485F-B119-9073BFBDDE17}"/>
    <dgm:cxn modelId="{5B37B03E-3158-44FC-88AF-2D9708E07FCA}" srcId="{BA67C70B-82DD-4FE8-AE3E-9F30513294B1}" destId="{9BBF5D8C-DD93-42BF-9FA7-85F515A88201}" srcOrd="2" destOrd="0" parTransId="{24C3E51C-A6DA-4B05-A239-99816A0D77D7}" sibTransId="{46684D19-3FD4-4FC5-9A15-4FCE61FB571A}"/>
    <dgm:cxn modelId="{A2ED025D-D8C8-46B6-A27A-704D80FE33B1}" type="presOf" srcId="{17334FF6-C91B-441C-BD74-CC7298FC9E99}" destId="{893C415E-2A33-4FDA-B659-B39828DFD5B8}" srcOrd="1" destOrd="0" presId="urn:microsoft.com/office/officeart/2016/7/layout/BasicLinearProcessNumbered"/>
    <dgm:cxn modelId="{1CA9A45A-6621-406C-A262-249DA5063988}" type="presOf" srcId="{43196520-0218-4346-9D4A-3716B5278672}" destId="{4712C7AB-10ED-4FDD-9ED1-7DFB5067702A}" srcOrd="0" destOrd="0" presId="urn:microsoft.com/office/officeart/2016/7/layout/BasicLinearProcessNumbered"/>
    <dgm:cxn modelId="{0C626D96-4529-4295-8CC7-934B8B5E22BB}" type="presOf" srcId="{2DF25240-B1FD-4B18-A4A7-1C67D54BD095}" destId="{FACEFB37-9395-4393-8691-144414128479}" srcOrd="0" destOrd="0" presId="urn:microsoft.com/office/officeart/2016/7/layout/BasicLinearProcessNumbered"/>
    <dgm:cxn modelId="{31694BBD-D859-4E3D-8DD7-5D0CEA481E61}" type="presOf" srcId="{0A712413-8CE8-485F-B119-9073BFBDDE17}" destId="{D6F7AFE4-8D0B-46F5-A3D7-D18D7D73DBD1}" srcOrd="0" destOrd="0" presId="urn:microsoft.com/office/officeart/2016/7/layout/BasicLinearProcessNumbered"/>
    <dgm:cxn modelId="{425E22E2-B290-48B1-A67A-E2DF3F9302DE}" type="presOf" srcId="{46684D19-3FD4-4FC5-9A15-4FCE61FB571A}" destId="{440C8536-AC2E-40F1-AEF4-857E799902F1}" srcOrd="0" destOrd="0" presId="urn:microsoft.com/office/officeart/2016/7/layout/BasicLinearProcessNumbered"/>
    <dgm:cxn modelId="{1108AAE2-7FE2-4A96-8AEE-55D4B7A43D49}" type="presOf" srcId="{FADEF7FB-4DBD-4B79-89A3-508BB0ADAEA9}" destId="{42A77353-B7BE-4570-B413-185952DCC5D2}" srcOrd="0" destOrd="0" presId="urn:microsoft.com/office/officeart/2016/7/layout/BasicLinearProcessNumbered"/>
    <dgm:cxn modelId="{66F7D3EA-D63E-428D-891B-3C39817FE5E2}" type="presOf" srcId="{E4DAEFC9-15CF-4171-9C3E-AE39BD29A770}" destId="{4C302CC9-7428-4CF1-8F05-4C41058C5529}" srcOrd="0" destOrd="0" presId="urn:microsoft.com/office/officeart/2016/7/layout/BasicLinearProcessNumbered"/>
    <dgm:cxn modelId="{C34371EE-BAAE-4581-B48C-5C0E268727E4}" type="presOf" srcId="{17334FF6-C91B-441C-BD74-CC7298FC9E99}" destId="{A406EEC1-141A-48E9-92A0-8602866038CA}" srcOrd="0" destOrd="0" presId="urn:microsoft.com/office/officeart/2016/7/layout/BasicLinearProcessNumbered"/>
    <dgm:cxn modelId="{7431B3F4-4342-4898-8234-2C97018F9918}" type="presOf" srcId="{43196520-0218-4346-9D4A-3716B5278672}" destId="{FD150409-2FE2-4E80-953C-48599A8F9A92}" srcOrd="1" destOrd="0" presId="urn:microsoft.com/office/officeart/2016/7/layout/BasicLinearProcessNumbered"/>
    <dgm:cxn modelId="{BFE779D9-A03E-4F19-8062-AEA451D9B120}" type="presParOf" srcId="{69E060F8-3AB8-49C4-AB69-4C194C8EDE5F}" destId="{E9541D7F-EB2C-4723-9252-B9340E0C3F74}" srcOrd="0" destOrd="0" presId="urn:microsoft.com/office/officeart/2016/7/layout/BasicLinearProcessNumbered"/>
    <dgm:cxn modelId="{FB4C0528-333B-4E95-A322-531750B34D7B}" type="presParOf" srcId="{E9541D7F-EB2C-4723-9252-B9340E0C3F74}" destId="{A406EEC1-141A-48E9-92A0-8602866038CA}" srcOrd="0" destOrd="0" presId="urn:microsoft.com/office/officeart/2016/7/layout/BasicLinearProcessNumbered"/>
    <dgm:cxn modelId="{EBCF99DE-8E25-4E57-8682-DC3B4282831B}" type="presParOf" srcId="{E9541D7F-EB2C-4723-9252-B9340E0C3F74}" destId="{42A77353-B7BE-4570-B413-185952DCC5D2}" srcOrd="1" destOrd="0" presId="urn:microsoft.com/office/officeart/2016/7/layout/BasicLinearProcessNumbered"/>
    <dgm:cxn modelId="{AD1BA149-24AB-4319-A73E-EF4734105925}" type="presParOf" srcId="{E9541D7F-EB2C-4723-9252-B9340E0C3F74}" destId="{FE051C44-81AE-4ABE-9F60-0B23AB79D898}" srcOrd="2" destOrd="0" presId="urn:microsoft.com/office/officeart/2016/7/layout/BasicLinearProcessNumbered"/>
    <dgm:cxn modelId="{AC606C2C-1006-48C1-B34E-EEB134A0C739}" type="presParOf" srcId="{E9541D7F-EB2C-4723-9252-B9340E0C3F74}" destId="{893C415E-2A33-4FDA-B659-B39828DFD5B8}" srcOrd="3" destOrd="0" presId="urn:microsoft.com/office/officeart/2016/7/layout/BasicLinearProcessNumbered"/>
    <dgm:cxn modelId="{38FA0AA2-3DDE-466B-A171-661E7ACB0F28}" type="presParOf" srcId="{69E060F8-3AB8-49C4-AB69-4C194C8EDE5F}" destId="{EF4253D6-8814-4EFE-A590-E95541D5E7A7}" srcOrd="1" destOrd="0" presId="urn:microsoft.com/office/officeart/2016/7/layout/BasicLinearProcessNumbered"/>
    <dgm:cxn modelId="{9D2847C5-B664-494F-8F55-D7D8A9800520}" type="presParOf" srcId="{69E060F8-3AB8-49C4-AB69-4C194C8EDE5F}" destId="{FDF21F83-B03C-4578-A134-E96EBBCF6DEC}" srcOrd="2" destOrd="0" presId="urn:microsoft.com/office/officeart/2016/7/layout/BasicLinearProcessNumbered"/>
    <dgm:cxn modelId="{B41CB253-481B-49EA-86F6-FCD4AA83EC13}" type="presParOf" srcId="{FDF21F83-B03C-4578-A134-E96EBBCF6DEC}" destId="{4712C7AB-10ED-4FDD-9ED1-7DFB5067702A}" srcOrd="0" destOrd="0" presId="urn:microsoft.com/office/officeart/2016/7/layout/BasicLinearProcessNumbered"/>
    <dgm:cxn modelId="{9C424BF5-DA4F-4DF7-AA43-0F1748E5F358}" type="presParOf" srcId="{FDF21F83-B03C-4578-A134-E96EBBCF6DEC}" destId="{4C302CC9-7428-4CF1-8F05-4C41058C5529}" srcOrd="1" destOrd="0" presId="urn:microsoft.com/office/officeart/2016/7/layout/BasicLinearProcessNumbered"/>
    <dgm:cxn modelId="{D5D2ECD2-BDD1-4DA5-950A-35728AB4B0A0}" type="presParOf" srcId="{FDF21F83-B03C-4578-A134-E96EBBCF6DEC}" destId="{661C5C6C-0E7A-459D-9AF9-4C2AF79D3D58}" srcOrd="2" destOrd="0" presId="urn:microsoft.com/office/officeart/2016/7/layout/BasicLinearProcessNumbered"/>
    <dgm:cxn modelId="{BE5D744C-F5AD-43C7-8DFE-663D11EB7F04}" type="presParOf" srcId="{FDF21F83-B03C-4578-A134-E96EBBCF6DEC}" destId="{FD150409-2FE2-4E80-953C-48599A8F9A92}" srcOrd="3" destOrd="0" presId="urn:microsoft.com/office/officeart/2016/7/layout/BasicLinearProcessNumbered"/>
    <dgm:cxn modelId="{61663E4F-21CD-4BE4-B2E1-8B8C08E4A7BA}" type="presParOf" srcId="{69E060F8-3AB8-49C4-AB69-4C194C8EDE5F}" destId="{B19BB298-8E19-458F-AF10-EE71D44ED81A}" srcOrd="3" destOrd="0" presId="urn:microsoft.com/office/officeart/2016/7/layout/BasicLinearProcessNumbered"/>
    <dgm:cxn modelId="{34A78A41-B6AA-4DC1-8F9A-FB9F9B49BDCF}" type="presParOf" srcId="{69E060F8-3AB8-49C4-AB69-4C194C8EDE5F}" destId="{53DB68E5-A61E-4C7B-B69E-D5E7A41CAD2E}" srcOrd="4" destOrd="0" presId="urn:microsoft.com/office/officeart/2016/7/layout/BasicLinearProcessNumbered"/>
    <dgm:cxn modelId="{1988683A-45D2-4FF0-BADC-E57EC3CC85FE}" type="presParOf" srcId="{53DB68E5-A61E-4C7B-B69E-D5E7A41CAD2E}" destId="{29D0F880-EC70-426F-9CAD-9369175225FE}" srcOrd="0" destOrd="0" presId="urn:microsoft.com/office/officeart/2016/7/layout/BasicLinearProcessNumbered"/>
    <dgm:cxn modelId="{3A76726E-4C70-436F-BBE6-5A37482FF43B}" type="presParOf" srcId="{53DB68E5-A61E-4C7B-B69E-D5E7A41CAD2E}" destId="{440C8536-AC2E-40F1-AEF4-857E799902F1}" srcOrd="1" destOrd="0" presId="urn:microsoft.com/office/officeart/2016/7/layout/BasicLinearProcessNumbered"/>
    <dgm:cxn modelId="{66E3C5E6-1F27-4514-8547-AC533520036D}" type="presParOf" srcId="{53DB68E5-A61E-4C7B-B69E-D5E7A41CAD2E}" destId="{D303D867-E21E-455C-A4D5-254FB4C1A18A}" srcOrd="2" destOrd="0" presId="urn:microsoft.com/office/officeart/2016/7/layout/BasicLinearProcessNumbered"/>
    <dgm:cxn modelId="{D867BFC6-B255-492D-AA8D-20AB3EDC55A4}" type="presParOf" srcId="{53DB68E5-A61E-4C7B-B69E-D5E7A41CAD2E}" destId="{BE158005-3358-46E3-8771-1EE9E0ACF100}" srcOrd="3" destOrd="0" presId="urn:microsoft.com/office/officeart/2016/7/layout/BasicLinearProcessNumbered"/>
    <dgm:cxn modelId="{51942C0D-5D1A-44AB-BDB3-C1DFD2BBD3E7}" type="presParOf" srcId="{69E060F8-3AB8-49C4-AB69-4C194C8EDE5F}" destId="{24137122-C6E2-4E3A-AE03-10E9EA567370}" srcOrd="5" destOrd="0" presId="urn:microsoft.com/office/officeart/2016/7/layout/BasicLinearProcessNumbered"/>
    <dgm:cxn modelId="{5259A557-C5A2-4530-A132-6E83B6242FD7}" type="presParOf" srcId="{69E060F8-3AB8-49C4-AB69-4C194C8EDE5F}" destId="{60C428D0-1C2C-460F-84FB-11B595BA7D09}" srcOrd="6" destOrd="0" presId="urn:microsoft.com/office/officeart/2016/7/layout/BasicLinearProcessNumbered"/>
    <dgm:cxn modelId="{10F847F5-07B5-4832-A051-E3A406A575C7}" type="presParOf" srcId="{60C428D0-1C2C-460F-84FB-11B595BA7D09}" destId="{FACEFB37-9395-4393-8691-144414128479}" srcOrd="0" destOrd="0" presId="urn:microsoft.com/office/officeart/2016/7/layout/BasicLinearProcessNumbered"/>
    <dgm:cxn modelId="{2E403167-EAA9-4977-BCD1-F6DFC9070184}" type="presParOf" srcId="{60C428D0-1C2C-460F-84FB-11B595BA7D09}" destId="{D6F7AFE4-8D0B-46F5-A3D7-D18D7D73DBD1}" srcOrd="1" destOrd="0" presId="urn:microsoft.com/office/officeart/2016/7/layout/BasicLinearProcessNumbered"/>
    <dgm:cxn modelId="{841B92D3-6DD4-43DB-AC06-CE877BEF067C}" type="presParOf" srcId="{60C428D0-1C2C-460F-84FB-11B595BA7D09}" destId="{547E6955-4DAD-46C4-950A-2623F50AFAEF}" srcOrd="2" destOrd="0" presId="urn:microsoft.com/office/officeart/2016/7/layout/BasicLinearProcessNumbered"/>
    <dgm:cxn modelId="{AD4E48A0-BC10-4FD9-8E6E-69BF2CFD5735}" type="presParOf" srcId="{60C428D0-1C2C-460F-84FB-11B595BA7D09}" destId="{CE592A54-8863-4359-A090-3C606FD74285}"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D485FC0-8594-4A2F-9A10-C598ADAFB8D7}"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4F6C32A2-9FF7-4304-9F15-CEE3F871B506}">
      <dgm:prSet/>
      <dgm:spPr/>
      <dgm:t>
        <a:bodyPr/>
        <a:lstStyle/>
        <a:p>
          <a:pPr>
            <a:defRPr cap="all"/>
          </a:pPr>
          <a:r>
            <a:rPr lang="en-US"/>
            <a:t>Leverage teachable moments </a:t>
          </a:r>
        </a:p>
      </dgm:t>
    </dgm:pt>
    <dgm:pt modelId="{C5445A2E-6766-4B56-998A-71CEA041D819}" type="parTrans" cxnId="{E316C98B-59D3-4DC9-8954-249F143EA4F8}">
      <dgm:prSet/>
      <dgm:spPr/>
      <dgm:t>
        <a:bodyPr/>
        <a:lstStyle/>
        <a:p>
          <a:endParaRPr lang="en-US"/>
        </a:p>
      </dgm:t>
    </dgm:pt>
    <dgm:pt modelId="{338156B5-9C9F-4615-BAC1-2C66F4504AEC}" type="sibTrans" cxnId="{E316C98B-59D3-4DC9-8954-249F143EA4F8}">
      <dgm:prSet/>
      <dgm:spPr/>
      <dgm:t>
        <a:bodyPr/>
        <a:lstStyle/>
        <a:p>
          <a:endParaRPr lang="en-US"/>
        </a:p>
      </dgm:t>
    </dgm:pt>
    <dgm:pt modelId="{D29D290C-BD54-43E9-A4B4-E4CB4FE49111}">
      <dgm:prSet/>
      <dgm:spPr/>
      <dgm:t>
        <a:bodyPr/>
        <a:lstStyle/>
        <a:p>
          <a:pPr>
            <a:defRPr cap="all"/>
          </a:pPr>
          <a:r>
            <a:rPr lang="en-US"/>
            <a:t>Reinforce messages </a:t>
          </a:r>
        </a:p>
      </dgm:t>
    </dgm:pt>
    <dgm:pt modelId="{C7796E14-4FF3-482E-B920-FD4AC1D3A5F0}" type="parTrans" cxnId="{50A1896A-FDDF-494E-A438-6B7CB7B03923}">
      <dgm:prSet/>
      <dgm:spPr/>
      <dgm:t>
        <a:bodyPr/>
        <a:lstStyle/>
        <a:p>
          <a:endParaRPr lang="en-US"/>
        </a:p>
      </dgm:t>
    </dgm:pt>
    <dgm:pt modelId="{0946E02F-4D3F-41A2-B624-A623CC7F0F37}" type="sibTrans" cxnId="{50A1896A-FDDF-494E-A438-6B7CB7B03923}">
      <dgm:prSet/>
      <dgm:spPr/>
      <dgm:t>
        <a:bodyPr/>
        <a:lstStyle/>
        <a:p>
          <a:endParaRPr lang="en-US"/>
        </a:p>
      </dgm:t>
    </dgm:pt>
    <dgm:pt modelId="{51FA61E7-34E4-4261-92E5-C5E51921667B}">
      <dgm:prSet/>
      <dgm:spPr/>
      <dgm:t>
        <a:bodyPr/>
        <a:lstStyle/>
        <a:p>
          <a:pPr>
            <a:defRPr cap="all"/>
          </a:pPr>
          <a:r>
            <a:rPr lang="en-US"/>
            <a:t>Use nudges</a:t>
          </a:r>
        </a:p>
      </dgm:t>
    </dgm:pt>
    <dgm:pt modelId="{E862645F-CEA8-4AE4-A442-BA2480251E2D}" type="parTrans" cxnId="{EABC3AA9-657B-41E8-BCAF-7D8FAE4D06CC}">
      <dgm:prSet/>
      <dgm:spPr/>
      <dgm:t>
        <a:bodyPr/>
        <a:lstStyle/>
        <a:p>
          <a:endParaRPr lang="en-US"/>
        </a:p>
      </dgm:t>
    </dgm:pt>
    <dgm:pt modelId="{03FA82C3-963F-482F-80FE-B93C64EE8BF3}" type="sibTrans" cxnId="{EABC3AA9-657B-41E8-BCAF-7D8FAE4D06CC}">
      <dgm:prSet/>
      <dgm:spPr/>
      <dgm:t>
        <a:bodyPr/>
        <a:lstStyle/>
        <a:p>
          <a:endParaRPr lang="en-US"/>
        </a:p>
      </dgm:t>
    </dgm:pt>
    <dgm:pt modelId="{8B7479AA-EAB6-4469-B14D-DE1E3297F5AC}">
      <dgm:prSet/>
      <dgm:spPr/>
      <dgm:t>
        <a:bodyPr/>
        <a:lstStyle/>
        <a:p>
          <a:pPr>
            <a:defRPr cap="all"/>
          </a:pPr>
          <a:r>
            <a:rPr lang="en-US"/>
            <a:t>Automation</a:t>
          </a:r>
        </a:p>
      </dgm:t>
    </dgm:pt>
    <dgm:pt modelId="{27A9AD7F-A19D-4C08-ABC8-C9613F1A3403}" type="parTrans" cxnId="{56919BA9-2E21-4FFD-B4F2-99227FCBD29E}">
      <dgm:prSet/>
      <dgm:spPr/>
      <dgm:t>
        <a:bodyPr/>
        <a:lstStyle/>
        <a:p>
          <a:endParaRPr lang="en-US"/>
        </a:p>
      </dgm:t>
    </dgm:pt>
    <dgm:pt modelId="{2CD2DAEE-C84F-4CBB-BC4F-A4C3E232C9FC}" type="sibTrans" cxnId="{56919BA9-2E21-4FFD-B4F2-99227FCBD29E}">
      <dgm:prSet/>
      <dgm:spPr/>
      <dgm:t>
        <a:bodyPr/>
        <a:lstStyle/>
        <a:p>
          <a:endParaRPr lang="en-US"/>
        </a:p>
      </dgm:t>
    </dgm:pt>
    <dgm:pt modelId="{5D36E36F-C6DA-4152-A127-70D63E6A5A3A}">
      <dgm:prSet/>
      <dgm:spPr/>
      <dgm:t>
        <a:bodyPr/>
        <a:lstStyle/>
        <a:p>
          <a:pPr>
            <a:defRPr cap="all"/>
          </a:pPr>
          <a:r>
            <a:rPr lang="en-US"/>
            <a:t>Make it fun and entertaining</a:t>
          </a:r>
        </a:p>
      </dgm:t>
    </dgm:pt>
    <dgm:pt modelId="{EFA93A35-F7B3-4F1F-B9C1-B1AF0D01B258}" type="parTrans" cxnId="{43F5267A-87C4-428C-83AE-BD9ED0A3B056}">
      <dgm:prSet/>
      <dgm:spPr/>
      <dgm:t>
        <a:bodyPr/>
        <a:lstStyle/>
        <a:p>
          <a:endParaRPr lang="en-US"/>
        </a:p>
      </dgm:t>
    </dgm:pt>
    <dgm:pt modelId="{2331E044-3C96-41F1-888B-2B0962585063}" type="sibTrans" cxnId="{43F5267A-87C4-428C-83AE-BD9ED0A3B056}">
      <dgm:prSet/>
      <dgm:spPr/>
      <dgm:t>
        <a:bodyPr/>
        <a:lstStyle/>
        <a:p>
          <a:endParaRPr lang="en-US"/>
        </a:p>
      </dgm:t>
    </dgm:pt>
    <dgm:pt modelId="{8871A113-5FD1-45D0-970D-A3F336B4C78B}" type="pres">
      <dgm:prSet presAssocID="{AD485FC0-8594-4A2F-9A10-C598ADAFB8D7}" presName="root" presStyleCnt="0">
        <dgm:presLayoutVars>
          <dgm:dir/>
          <dgm:resizeHandles val="exact"/>
        </dgm:presLayoutVars>
      </dgm:prSet>
      <dgm:spPr/>
    </dgm:pt>
    <dgm:pt modelId="{4EE06851-91B9-4D26-8C5D-B5A87EA192FC}" type="pres">
      <dgm:prSet presAssocID="{4F6C32A2-9FF7-4304-9F15-CEE3F871B506}" presName="compNode" presStyleCnt="0"/>
      <dgm:spPr/>
    </dgm:pt>
    <dgm:pt modelId="{DD1BF801-18BF-4F05-B929-9121E7728A13}" type="pres">
      <dgm:prSet presAssocID="{4F6C32A2-9FF7-4304-9F15-CEE3F871B506}" presName="iconBgRect" presStyleLbl="bgShp" presStyleIdx="0" presStyleCnt="5"/>
      <dgm:spPr/>
    </dgm:pt>
    <dgm:pt modelId="{B78E1EFA-45A0-4B74-89D3-3CC5110C9ED1}" type="pres">
      <dgm:prSet presAssocID="{4F6C32A2-9FF7-4304-9F15-CEE3F871B50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DB3E6FF2-6676-4114-9E8B-95555F12E9BC}" type="pres">
      <dgm:prSet presAssocID="{4F6C32A2-9FF7-4304-9F15-CEE3F871B506}" presName="spaceRect" presStyleCnt="0"/>
      <dgm:spPr/>
    </dgm:pt>
    <dgm:pt modelId="{06261CE9-F0A2-4DF7-8AC0-94B8A39BF844}" type="pres">
      <dgm:prSet presAssocID="{4F6C32A2-9FF7-4304-9F15-CEE3F871B506}" presName="textRect" presStyleLbl="revTx" presStyleIdx="0" presStyleCnt="5">
        <dgm:presLayoutVars>
          <dgm:chMax val="1"/>
          <dgm:chPref val="1"/>
        </dgm:presLayoutVars>
      </dgm:prSet>
      <dgm:spPr/>
    </dgm:pt>
    <dgm:pt modelId="{09B19390-4455-4E62-9D0F-257EF4551443}" type="pres">
      <dgm:prSet presAssocID="{338156B5-9C9F-4615-BAC1-2C66F4504AEC}" presName="sibTrans" presStyleCnt="0"/>
      <dgm:spPr/>
    </dgm:pt>
    <dgm:pt modelId="{EC34FA60-FDD4-4B22-9776-BC4D882E3D0C}" type="pres">
      <dgm:prSet presAssocID="{D29D290C-BD54-43E9-A4B4-E4CB4FE49111}" presName="compNode" presStyleCnt="0"/>
      <dgm:spPr/>
    </dgm:pt>
    <dgm:pt modelId="{EABD1FCE-76E1-4387-9D51-953303B79960}" type="pres">
      <dgm:prSet presAssocID="{D29D290C-BD54-43E9-A4B4-E4CB4FE49111}" presName="iconBgRect" presStyleLbl="bgShp" presStyleIdx="1" presStyleCnt="5"/>
      <dgm:spPr/>
    </dgm:pt>
    <dgm:pt modelId="{9C5F0241-8401-4A06-82F6-69DCB2371D44}" type="pres">
      <dgm:prSet presAssocID="{D29D290C-BD54-43E9-A4B4-E4CB4FE4911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0A62237-7710-412F-B98D-8FF1650705B3}" type="pres">
      <dgm:prSet presAssocID="{D29D290C-BD54-43E9-A4B4-E4CB4FE49111}" presName="spaceRect" presStyleCnt="0"/>
      <dgm:spPr/>
    </dgm:pt>
    <dgm:pt modelId="{B81AADA5-2E7D-4968-BB26-34FAB36153A2}" type="pres">
      <dgm:prSet presAssocID="{D29D290C-BD54-43E9-A4B4-E4CB4FE49111}" presName="textRect" presStyleLbl="revTx" presStyleIdx="1" presStyleCnt="5">
        <dgm:presLayoutVars>
          <dgm:chMax val="1"/>
          <dgm:chPref val="1"/>
        </dgm:presLayoutVars>
      </dgm:prSet>
      <dgm:spPr/>
    </dgm:pt>
    <dgm:pt modelId="{66309E4B-1147-46BA-B462-5CAFA113ECB4}" type="pres">
      <dgm:prSet presAssocID="{0946E02F-4D3F-41A2-B624-A623CC7F0F37}" presName="sibTrans" presStyleCnt="0"/>
      <dgm:spPr/>
    </dgm:pt>
    <dgm:pt modelId="{DE0C9A06-99B5-419A-92B8-A12045C75A40}" type="pres">
      <dgm:prSet presAssocID="{51FA61E7-34E4-4261-92E5-C5E51921667B}" presName="compNode" presStyleCnt="0"/>
      <dgm:spPr/>
    </dgm:pt>
    <dgm:pt modelId="{D3B8409F-EF38-410B-9F10-83247383C88B}" type="pres">
      <dgm:prSet presAssocID="{51FA61E7-34E4-4261-92E5-C5E51921667B}" presName="iconBgRect" presStyleLbl="bgShp" presStyleIdx="2" presStyleCnt="5"/>
      <dgm:spPr/>
    </dgm:pt>
    <dgm:pt modelId="{25F378C7-2331-473C-B612-70507C3404ED}" type="pres">
      <dgm:prSet presAssocID="{51FA61E7-34E4-4261-92E5-C5E51921667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25146B0-6E63-49B1-A42A-6E2CF3489431}" type="pres">
      <dgm:prSet presAssocID="{51FA61E7-34E4-4261-92E5-C5E51921667B}" presName="spaceRect" presStyleCnt="0"/>
      <dgm:spPr/>
    </dgm:pt>
    <dgm:pt modelId="{E2D640A2-7F0F-474E-8234-DC0178C5B78F}" type="pres">
      <dgm:prSet presAssocID="{51FA61E7-34E4-4261-92E5-C5E51921667B}" presName="textRect" presStyleLbl="revTx" presStyleIdx="2" presStyleCnt="5">
        <dgm:presLayoutVars>
          <dgm:chMax val="1"/>
          <dgm:chPref val="1"/>
        </dgm:presLayoutVars>
      </dgm:prSet>
      <dgm:spPr/>
    </dgm:pt>
    <dgm:pt modelId="{94C48FAC-801B-400A-845B-762C3DF2D0B1}" type="pres">
      <dgm:prSet presAssocID="{03FA82C3-963F-482F-80FE-B93C64EE8BF3}" presName="sibTrans" presStyleCnt="0"/>
      <dgm:spPr/>
    </dgm:pt>
    <dgm:pt modelId="{145C4E98-C869-49C7-86A6-C61266D841B7}" type="pres">
      <dgm:prSet presAssocID="{8B7479AA-EAB6-4469-B14D-DE1E3297F5AC}" presName="compNode" presStyleCnt="0"/>
      <dgm:spPr/>
    </dgm:pt>
    <dgm:pt modelId="{EDD56857-25E0-4C0C-9FC1-7D7728D6DFD6}" type="pres">
      <dgm:prSet presAssocID="{8B7479AA-EAB6-4469-B14D-DE1E3297F5AC}" presName="iconBgRect" presStyleLbl="bgShp" presStyleIdx="3" presStyleCnt="5"/>
      <dgm:spPr/>
    </dgm:pt>
    <dgm:pt modelId="{D1365B7E-1745-4062-BF42-F8477E3E6B2E}" type="pres">
      <dgm:prSet presAssocID="{8B7479AA-EAB6-4469-B14D-DE1E3297F5A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obot"/>
        </a:ext>
      </dgm:extLst>
    </dgm:pt>
    <dgm:pt modelId="{17D28CD3-BD82-4060-8664-21DB2650C95D}" type="pres">
      <dgm:prSet presAssocID="{8B7479AA-EAB6-4469-B14D-DE1E3297F5AC}" presName="spaceRect" presStyleCnt="0"/>
      <dgm:spPr/>
    </dgm:pt>
    <dgm:pt modelId="{8DB2143E-A60B-4729-987B-F9CC3A788AFD}" type="pres">
      <dgm:prSet presAssocID="{8B7479AA-EAB6-4469-B14D-DE1E3297F5AC}" presName="textRect" presStyleLbl="revTx" presStyleIdx="3" presStyleCnt="5">
        <dgm:presLayoutVars>
          <dgm:chMax val="1"/>
          <dgm:chPref val="1"/>
        </dgm:presLayoutVars>
      </dgm:prSet>
      <dgm:spPr/>
    </dgm:pt>
    <dgm:pt modelId="{4D1E32A7-9EC8-4844-BC82-E6643DCC2541}" type="pres">
      <dgm:prSet presAssocID="{2CD2DAEE-C84F-4CBB-BC4F-A4C3E232C9FC}" presName="sibTrans" presStyleCnt="0"/>
      <dgm:spPr/>
    </dgm:pt>
    <dgm:pt modelId="{10EB0FAB-29F0-4540-A7DE-BF0061622937}" type="pres">
      <dgm:prSet presAssocID="{5D36E36F-C6DA-4152-A127-70D63E6A5A3A}" presName="compNode" presStyleCnt="0"/>
      <dgm:spPr/>
    </dgm:pt>
    <dgm:pt modelId="{D1115395-EA6E-4E50-8933-550A4DB4B466}" type="pres">
      <dgm:prSet presAssocID="{5D36E36F-C6DA-4152-A127-70D63E6A5A3A}" presName="iconBgRect" presStyleLbl="bgShp" presStyleIdx="4" presStyleCnt="5"/>
      <dgm:spPr/>
    </dgm:pt>
    <dgm:pt modelId="{BCBCC23F-840F-474A-AAA9-FD109E450B51}" type="pres">
      <dgm:prSet presAssocID="{5D36E36F-C6DA-4152-A127-70D63E6A5A3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ance"/>
        </a:ext>
      </dgm:extLst>
    </dgm:pt>
    <dgm:pt modelId="{F4FF9455-EA78-4250-8FEA-FF1F67EE9813}" type="pres">
      <dgm:prSet presAssocID="{5D36E36F-C6DA-4152-A127-70D63E6A5A3A}" presName="spaceRect" presStyleCnt="0"/>
      <dgm:spPr/>
    </dgm:pt>
    <dgm:pt modelId="{3BF20145-2BEF-45EF-A29A-9EFC6A52FE87}" type="pres">
      <dgm:prSet presAssocID="{5D36E36F-C6DA-4152-A127-70D63E6A5A3A}" presName="textRect" presStyleLbl="revTx" presStyleIdx="4" presStyleCnt="5">
        <dgm:presLayoutVars>
          <dgm:chMax val="1"/>
          <dgm:chPref val="1"/>
        </dgm:presLayoutVars>
      </dgm:prSet>
      <dgm:spPr/>
    </dgm:pt>
  </dgm:ptLst>
  <dgm:cxnLst>
    <dgm:cxn modelId="{50A1896A-FDDF-494E-A438-6B7CB7B03923}" srcId="{AD485FC0-8594-4A2F-9A10-C598ADAFB8D7}" destId="{D29D290C-BD54-43E9-A4B4-E4CB4FE49111}" srcOrd="1" destOrd="0" parTransId="{C7796E14-4FF3-482E-B920-FD4AC1D3A5F0}" sibTransId="{0946E02F-4D3F-41A2-B624-A623CC7F0F37}"/>
    <dgm:cxn modelId="{4990EF51-80E8-4C4E-A55E-3205F9311738}" type="presOf" srcId="{D29D290C-BD54-43E9-A4B4-E4CB4FE49111}" destId="{B81AADA5-2E7D-4968-BB26-34FAB36153A2}" srcOrd="0" destOrd="0" presId="urn:microsoft.com/office/officeart/2018/5/layout/IconCircleLabelList"/>
    <dgm:cxn modelId="{43F5267A-87C4-428C-83AE-BD9ED0A3B056}" srcId="{AD485FC0-8594-4A2F-9A10-C598ADAFB8D7}" destId="{5D36E36F-C6DA-4152-A127-70D63E6A5A3A}" srcOrd="4" destOrd="0" parTransId="{EFA93A35-F7B3-4F1F-B9C1-B1AF0D01B258}" sibTransId="{2331E044-3C96-41F1-888B-2B0962585063}"/>
    <dgm:cxn modelId="{6D5D9089-418A-4F4E-9503-524C3D339DDE}" type="presOf" srcId="{AD485FC0-8594-4A2F-9A10-C598ADAFB8D7}" destId="{8871A113-5FD1-45D0-970D-A3F336B4C78B}" srcOrd="0" destOrd="0" presId="urn:microsoft.com/office/officeart/2018/5/layout/IconCircleLabelList"/>
    <dgm:cxn modelId="{E316C98B-59D3-4DC9-8954-249F143EA4F8}" srcId="{AD485FC0-8594-4A2F-9A10-C598ADAFB8D7}" destId="{4F6C32A2-9FF7-4304-9F15-CEE3F871B506}" srcOrd="0" destOrd="0" parTransId="{C5445A2E-6766-4B56-998A-71CEA041D819}" sibTransId="{338156B5-9C9F-4615-BAC1-2C66F4504AEC}"/>
    <dgm:cxn modelId="{EABC3AA9-657B-41E8-BCAF-7D8FAE4D06CC}" srcId="{AD485FC0-8594-4A2F-9A10-C598ADAFB8D7}" destId="{51FA61E7-34E4-4261-92E5-C5E51921667B}" srcOrd="2" destOrd="0" parTransId="{E862645F-CEA8-4AE4-A442-BA2480251E2D}" sibTransId="{03FA82C3-963F-482F-80FE-B93C64EE8BF3}"/>
    <dgm:cxn modelId="{56919BA9-2E21-4FFD-B4F2-99227FCBD29E}" srcId="{AD485FC0-8594-4A2F-9A10-C598ADAFB8D7}" destId="{8B7479AA-EAB6-4469-B14D-DE1E3297F5AC}" srcOrd="3" destOrd="0" parTransId="{27A9AD7F-A19D-4C08-ABC8-C9613F1A3403}" sibTransId="{2CD2DAEE-C84F-4CBB-BC4F-A4C3E232C9FC}"/>
    <dgm:cxn modelId="{BD6BD1AE-A3DA-4951-9A30-A6415C1EF35A}" type="presOf" srcId="{8B7479AA-EAB6-4469-B14D-DE1E3297F5AC}" destId="{8DB2143E-A60B-4729-987B-F9CC3A788AFD}" srcOrd="0" destOrd="0" presId="urn:microsoft.com/office/officeart/2018/5/layout/IconCircleLabelList"/>
    <dgm:cxn modelId="{CAB786B9-CC30-432C-B46E-D7631A60312E}" type="presOf" srcId="{51FA61E7-34E4-4261-92E5-C5E51921667B}" destId="{E2D640A2-7F0F-474E-8234-DC0178C5B78F}" srcOrd="0" destOrd="0" presId="urn:microsoft.com/office/officeart/2018/5/layout/IconCircleLabelList"/>
    <dgm:cxn modelId="{E86333C7-B9B4-48C0-9C17-3CA9731EEA9D}" type="presOf" srcId="{5D36E36F-C6DA-4152-A127-70D63E6A5A3A}" destId="{3BF20145-2BEF-45EF-A29A-9EFC6A52FE87}" srcOrd="0" destOrd="0" presId="urn:microsoft.com/office/officeart/2018/5/layout/IconCircleLabelList"/>
    <dgm:cxn modelId="{2667BCF5-4252-4F7A-8699-4DFAF6D6E7AB}" type="presOf" srcId="{4F6C32A2-9FF7-4304-9F15-CEE3F871B506}" destId="{06261CE9-F0A2-4DF7-8AC0-94B8A39BF844}" srcOrd="0" destOrd="0" presId="urn:microsoft.com/office/officeart/2018/5/layout/IconCircleLabelList"/>
    <dgm:cxn modelId="{90F3D11A-6B32-4E3F-85BB-34C2C32AAAC6}" type="presParOf" srcId="{8871A113-5FD1-45D0-970D-A3F336B4C78B}" destId="{4EE06851-91B9-4D26-8C5D-B5A87EA192FC}" srcOrd="0" destOrd="0" presId="urn:microsoft.com/office/officeart/2018/5/layout/IconCircleLabelList"/>
    <dgm:cxn modelId="{4FBC6426-08C2-48EE-AD26-B237B4FABBE5}" type="presParOf" srcId="{4EE06851-91B9-4D26-8C5D-B5A87EA192FC}" destId="{DD1BF801-18BF-4F05-B929-9121E7728A13}" srcOrd="0" destOrd="0" presId="urn:microsoft.com/office/officeart/2018/5/layout/IconCircleLabelList"/>
    <dgm:cxn modelId="{9829B815-234D-4395-AEC5-8FF5438DBD7D}" type="presParOf" srcId="{4EE06851-91B9-4D26-8C5D-B5A87EA192FC}" destId="{B78E1EFA-45A0-4B74-89D3-3CC5110C9ED1}" srcOrd="1" destOrd="0" presId="urn:microsoft.com/office/officeart/2018/5/layout/IconCircleLabelList"/>
    <dgm:cxn modelId="{6B3D4EAF-8ED2-429D-B030-F8BAAD54051A}" type="presParOf" srcId="{4EE06851-91B9-4D26-8C5D-B5A87EA192FC}" destId="{DB3E6FF2-6676-4114-9E8B-95555F12E9BC}" srcOrd="2" destOrd="0" presId="urn:microsoft.com/office/officeart/2018/5/layout/IconCircleLabelList"/>
    <dgm:cxn modelId="{7BE5A73D-8F83-4AA4-9EA9-526F72E2CF13}" type="presParOf" srcId="{4EE06851-91B9-4D26-8C5D-B5A87EA192FC}" destId="{06261CE9-F0A2-4DF7-8AC0-94B8A39BF844}" srcOrd="3" destOrd="0" presId="urn:microsoft.com/office/officeart/2018/5/layout/IconCircleLabelList"/>
    <dgm:cxn modelId="{BAC2730F-98BC-4548-A91C-BCA30A199B12}" type="presParOf" srcId="{8871A113-5FD1-45D0-970D-A3F336B4C78B}" destId="{09B19390-4455-4E62-9D0F-257EF4551443}" srcOrd="1" destOrd="0" presId="urn:microsoft.com/office/officeart/2018/5/layout/IconCircleLabelList"/>
    <dgm:cxn modelId="{0C93E1B5-F166-48EC-9FDF-D961C1AD8E4E}" type="presParOf" srcId="{8871A113-5FD1-45D0-970D-A3F336B4C78B}" destId="{EC34FA60-FDD4-4B22-9776-BC4D882E3D0C}" srcOrd="2" destOrd="0" presId="urn:microsoft.com/office/officeart/2018/5/layout/IconCircleLabelList"/>
    <dgm:cxn modelId="{8B659720-D765-436D-8AB2-ADF2AB4D3FDF}" type="presParOf" srcId="{EC34FA60-FDD4-4B22-9776-BC4D882E3D0C}" destId="{EABD1FCE-76E1-4387-9D51-953303B79960}" srcOrd="0" destOrd="0" presId="urn:microsoft.com/office/officeart/2018/5/layout/IconCircleLabelList"/>
    <dgm:cxn modelId="{F951455E-9681-46D0-AF86-6F6708A86417}" type="presParOf" srcId="{EC34FA60-FDD4-4B22-9776-BC4D882E3D0C}" destId="{9C5F0241-8401-4A06-82F6-69DCB2371D44}" srcOrd="1" destOrd="0" presId="urn:microsoft.com/office/officeart/2018/5/layout/IconCircleLabelList"/>
    <dgm:cxn modelId="{DC723480-ECCB-417F-93FB-47997B6AA47A}" type="presParOf" srcId="{EC34FA60-FDD4-4B22-9776-BC4D882E3D0C}" destId="{20A62237-7710-412F-B98D-8FF1650705B3}" srcOrd="2" destOrd="0" presId="urn:microsoft.com/office/officeart/2018/5/layout/IconCircleLabelList"/>
    <dgm:cxn modelId="{52E95EC9-DECE-4483-BC15-EFA276A09A57}" type="presParOf" srcId="{EC34FA60-FDD4-4B22-9776-BC4D882E3D0C}" destId="{B81AADA5-2E7D-4968-BB26-34FAB36153A2}" srcOrd="3" destOrd="0" presId="urn:microsoft.com/office/officeart/2018/5/layout/IconCircleLabelList"/>
    <dgm:cxn modelId="{981FF6E3-4AE6-49BE-BF24-6218929FC20A}" type="presParOf" srcId="{8871A113-5FD1-45D0-970D-A3F336B4C78B}" destId="{66309E4B-1147-46BA-B462-5CAFA113ECB4}" srcOrd="3" destOrd="0" presId="urn:microsoft.com/office/officeart/2018/5/layout/IconCircleLabelList"/>
    <dgm:cxn modelId="{694CC965-A6D0-4FCA-984B-7C2658F0C6A0}" type="presParOf" srcId="{8871A113-5FD1-45D0-970D-A3F336B4C78B}" destId="{DE0C9A06-99B5-419A-92B8-A12045C75A40}" srcOrd="4" destOrd="0" presId="urn:microsoft.com/office/officeart/2018/5/layout/IconCircleLabelList"/>
    <dgm:cxn modelId="{3AAB25FC-F026-473B-85D0-975F528A9D0A}" type="presParOf" srcId="{DE0C9A06-99B5-419A-92B8-A12045C75A40}" destId="{D3B8409F-EF38-410B-9F10-83247383C88B}" srcOrd="0" destOrd="0" presId="urn:microsoft.com/office/officeart/2018/5/layout/IconCircleLabelList"/>
    <dgm:cxn modelId="{AA66D819-2176-4EC9-B7E4-563F6F62E2DF}" type="presParOf" srcId="{DE0C9A06-99B5-419A-92B8-A12045C75A40}" destId="{25F378C7-2331-473C-B612-70507C3404ED}" srcOrd="1" destOrd="0" presId="urn:microsoft.com/office/officeart/2018/5/layout/IconCircleLabelList"/>
    <dgm:cxn modelId="{ADCEE3C9-B5E2-4FD9-A0D5-D31B061F2C3D}" type="presParOf" srcId="{DE0C9A06-99B5-419A-92B8-A12045C75A40}" destId="{E25146B0-6E63-49B1-A42A-6E2CF3489431}" srcOrd="2" destOrd="0" presId="urn:microsoft.com/office/officeart/2018/5/layout/IconCircleLabelList"/>
    <dgm:cxn modelId="{3A5E089F-812C-493B-9C88-5D43973C5367}" type="presParOf" srcId="{DE0C9A06-99B5-419A-92B8-A12045C75A40}" destId="{E2D640A2-7F0F-474E-8234-DC0178C5B78F}" srcOrd="3" destOrd="0" presId="urn:microsoft.com/office/officeart/2018/5/layout/IconCircleLabelList"/>
    <dgm:cxn modelId="{080A57C5-BB12-495E-B44B-DC7350734045}" type="presParOf" srcId="{8871A113-5FD1-45D0-970D-A3F336B4C78B}" destId="{94C48FAC-801B-400A-845B-762C3DF2D0B1}" srcOrd="5" destOrd="0" presId="urn:microsoft.com/office/officeart/2018/5/layout/IconCircleLabelList"/>
    <dgm:cxn modelId="{3F61CBC1-19D6-4FA6-AC26-03AD48BF9431}" type="presParOf" srcId="{8871A113-5FD1-45D0-970D-A3F336B4C78B}" destId="{145C4E98-C869-49C7-86A6-C61266D841B7}" srcOrd="6" destOrd="0" presId="urn:microsoft.com/office/officeart/2018/5/layout/IconCircleLabelList"/>
    <dgm:cxn modelId="{1114D6B7-3A1D-46A9-ADF7-F043E9C4291E}" type="presParOf" srcId="{145C4E98-C869-49C7-86A6-C61266D841B7}" destId="{EDD56857-25E0-4C0C-9FC1-7D7728D6DFD6}" srcOrd="0" destOrd="0" presId="urn:microsoft.com/office/officeart/2018/5/layout/IconCircleLabelList"/>
    <dgm:cxn modelId="{C6F8891E-4B80-4DD9-A2C4-1A56E00A6636}" type="presParOf" srcId="{145C4E98-C869-49C7-86A6-C61266D841B7}" destId="{D1365B7E-1745-4062-BF42-F8477E3E6B2E}" srcOrd="1" destOrd="0" presId="urn:microsoft.com/office/officeart/2018/5/layout/IconCircleLabelList"/>
    <dgm:cxn modelId="{7711DF20-EF0C-4ACD-A767-BB7738EA2A76}" type="presParOf" srcId="{145C4E98-C869-49C7-86A6-C61266D841B7}" destId="{17D28CD3-BD82-4060-8664-21DB2650C95D}" srcOrd="2" destOrd="0" presId="urn:microsoft.com/office/officeart/2018/5/layout/IconCircleLabelList"/>
    <dgm:cxn modelId="{D27292BD-F800-4D6F-AC6C-D2DDC8E3233D}" type="presParOf" srcId="{145C4E98-C869-49C7-86A6-C61266D841B7}" destId="{8DB2143E-A60B-4729-987B-F9CC3A788AFD}" srcOrd="3" destOrd="0" presId="urn:microsoft.com/office/officeart/2018/5/layout/IconCircleLabelList"/>
    <dgm:cxn modelId="{A32D63E5-B690-430A-A07C-4D272E16B35F}" type="presParOf" srcId="{8871A113-5FD1-45D0-970D-A3F336B4C78B}" destId="{4D1E32A7-9EC8-4844-BC82-E6643DCC2541}" srcOrd="7" destOrd="0" presId="urn:microsoft.com/office/officeart/2018/5/layout/IconCircleLabelList"/>
    <dgm:cxn modelId="{1623A2E7-6D95-478C-89E0-3AA6823BC53F}" type="presParOf" srcId="{8871A113-5FD1-45D0-970D-A3F336B4C78B}" destId="{10EB0FAB-29F0-4540-A7DE-BF0061622937}" srcOrd="8" destOrd="0" presId="urn:microsoft.com/office/officeart/2018/5/layout/IconCircleLabelList"/>
    <dgm:cxn modelId="{06994986-2B24-4300-A205-964CB03718B3}" type="presParOf" srcId="{10EB0FAB-29F0-4540-A7DE-BF0061622937}" destId="{D1115395-EA6E-4E50-8933-550A4DB4B466}" srcOrd="0" destOrd="0" presId="urn:microsoft.com/office/officeart/2018/5/layout/IconCircleLabelList"/>
    <dgm:cxn modelId="{91260F23-BABC-4D7E-A36F-A7A62DD22D5E}" type="presParOf" srcId="{10EB0FAB-29F0-4540-A7DE-BF0061622937}" destId="{BCBCC23F-840F-474A-AAA9-FD109E450B51}" srcOrd="1" destOrd="0" presId="urn:microsoft.com/office/officeart/2018/5/layout/IconCircleLabelList"/>
    <dgm:cxn modelId="{A7AB439C-F8B7-43E3-B140-A5901D29131A}" type="presParOf" srcId="{10EB0FAB-29F0-4540-A7DE-BF0061622937}" destId="{F4FF9455-EA78-4250-8FEA-FF1F67EE9813}" srcOrd="2" destOrd="0" presId="urn:microsoft.com/office/officeart/2018/5/layout/IconCircleLabelList"/>
    <dgm:cxn modelId="{9359E4BF-F30A-4B0E-AD58-F5FBA985B9CD}" type="presParOf" srcId="{10EB0FAB-29F0-4540-A7DE-BF0061622937}" destId="{3BF20145-2BEF-45EF-A29A-9EFC6A52FE8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DFCE4-42B6-4991-AED0-BD0E1180C989}">
      <dsp:nvSpPr>
        <dsp:cNvPr id="0" name=""/>
        <dsp:cNvSpPr/>
      </dsp:nvSpPr>
      <dsp:spPr>
        <a:xfrm>
          <a:off x="0" y="193114"/>
          <a:ext cx="5181602" cy="110565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70764" rIns="40215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(most common) leads the strategy drafting process, as  well as the overall coordination,  monitoring and evaluation. This can be done with the help of donors, working  groups and broader consultations to  solicit other stakeholder inputs</a:t>
          </a:r>
        </a:p>
      </dsp:txBody>
      <dsp:txXfrm>
        <a:off x="0" y="193114"/>
        <a:ext cx="5181602" cy="1105650"/>
      </dsp:txXfrm>
    </dsp:sp>
    <dsp:sp modelId="{7E44F589-23FD-429B-BF1A-E14E3A8B5E3E}">
      <dsp:nvSpPr>
        <dsp:cNvPr id="0" name=""/>
        <dsp:cNvSpPr/>
      </dsp:nvSpPr>
      <dsp:spPr>
        <a:xfrm>
          <a:off x="259080" y="1234"/>
          <a:ext cx="3627121" cy="3837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77850">
            <a:lnSpc>
              <a:spcPct val="90000"/>
            </a:lnSpc>
            <a:spcBef>
              <a:spcPct val="0"/>
            </a:spcBef>
            <a:spcAft>
              <a:spcPct val="35000"/>
            </a:spcAft>
            <a:buNone/>
          </a:pPr>
          <a:r>
            <a:rPr lang="en-US" sz="1300" b="0" kern="1200"/>
            <a:t>A SINGLE INSTITUTION </a:t>
          </a:r>
        </a:p>
      </dsp:txBody>
      <dsp:txXfrm>
        <a:off x="277814" y="19968"/>
        <a:ext cx="3589653" cy="346292"/>
      </dsp:txXfrm>
    </dsp:sp>
    <dsp:sp modelId="{769F1404-F141-44A0-B300-05C3C10FBC2D}">
      <dsp:nvSpPr>
        <dsp:cNvPr id="0" name=""/>
        <dsp:cNvSpPr/>
      </dsp:nvSpPr>
      <dsp:spPr>
        <a:xfrm>
          <a:off x="0" y="1560844"/>
          <a:ext cx="5181602" cy="1105650"/>
        </a:xfrm>
        <a:prstGeom prst="rect">
          <a:avLst/>
        </a:prstGeom>
        <a:solidFill>
          <a:schemeClr val="lt1">
            <a:alpha val="90000"/>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70764" rIns="40215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where  multiple institutions may share  accountability and draft the NFES together  (either with or without support of a donor or  third-party consultant). WGs and broader stakeholder consultations still apply.</a:t>
          </a:r>
        </a:p>
      </dsp:txBody>
      <dsp:txXfrm>
        <a:off x="0" y="1560844"/>
        <a:ext cx="5181602" cy="1105650"/>
      </dsp:txXfrm>
    </dsp:sp>
    <dsp:sp modelId="{3C75EA14-C820-4D75-9673-86AF6C034A14}">
      <dsp:nvSpPr>
        <dsp:cNvPr id="0" name=""/>
        <dsp:cNvSpPr/>
      </dsp:nvSpPr>
      <dsp:spPr>
        <a:xfrm>
          <a:off x="259080" y="1368964"/>
          <a:ext cx="3627121" cy="38376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622300">
            <a:lnSpc>
              <a:spcPct val="90000"/>
            </a:lnSpc>
            <a:spcBef>
              <a:spcPct val="0"/>
            </a:spcBef>
            <a:spcAft>
              <a:spcPct val="35000"/>
            </a:spcAft>
            <a:buNone/>
          </a:pPr>
          <a:r>
            <a:rPr lang="en-US" sz="1400" b="0" kern="1200"/>
            <a:t>A MULTI-INSTITUTIONAL APPROACH </a:t>
          </a:r>
        </a:p>
      </dsp:txBody>
      <dsp:txXfrm>
        <a:off x="277814" y="1387698"/>
        <a:ext cx="3589653" cy="346292"/>
      </dsp:txXfrm>
    </dsp:sp>
    <dsp:sp modelId="{4AE432BC-35D1-4EB5-AC57-B606187B7D0E}">
      <dsp:nvSpPr>
        <dsp:cNvPr id="0" name=""/>
        <dsp:cNvSpPr/>
      </dsp:nvSpPr>
      <dsp:spPr>
        <a:xfrm>
          <a:off x="0" y="2928574"/>
          <a:ext cx="5181602" cy="1289925"/>
        </a:xfrm>
        <a:prstGeom prst="rect">
          <a:avLst/>
        </a:prstGeom>
        <a:solidFill>
          <a:schemeClr val="lt1">
            <a:alpha val="90000"/>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2150" tIns="270764" rIns="402150"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is constituted  under the leadership of a single institution  but tasked to design, develop and launch  an NFES. This approach is generally  implemented in countries where regulatory  authority is dispersed across multiple  institutions within the financial sector</a:t>
          </a:r>
        </a:p>
      </dsp:txBody>
      <dsp:txXfrm>
        <a:off x="0" y="2928574"/>
        <a:ext cx="5181602" cy="1289925"/>
      </dsp:txXfrm>
    </dsp:sp>
    <dsp:sp modelId="{7874A01E-0F75-4DFF-A4F4-738C34D5B245}">
      <dsp:nvSpPr>
        <dsp:cNvPr id="0" name=""/>
        <dsp:cNvSpPr/>
      </dsp:nvSpPr>
      <dsp:spPr>
        <a:xfrm>
          <a:off x="259080" y="2736694"/>
          <a:ext cx="3627121" cy="38376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577850">
            <a:lnSpc>
              <a:spcPct val="90000"/>
            </a:lnSpc>
            <a:spcBef>
              <a:spcPct val="0"/>
            </a:spcBef>
            <a:spcAft>
              <a:spcPct val="35000"/>
            </a:spcAft>
            <a:buNone/>
          </a:pPr>
          <a:r>
            <a:rPr lang="en-US" sz="1300" b="0" kern="1200"/>
            <a:t>INTERAGENCY COMMITTEE </a:t>
          </a:r>
        </a:p>
      </dsp:txBody>
      <dsp:txXfrm>
        <a:off x="277814" y="2755428"/>
        <a:ext cx="3589653" cy="346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E14E8-FD1E-435D-9770-EAADA91F5BF7}">
      <dsp:nvSpPr>
        <dsp:cNvPr id="0" name=""/>
        <dsp:cNvSpPr/>
      </dsp:nvSpPr>
      <dsp:spPr>
        <a:xfrm>
          <a:off x="3201" y="445489"/>
          <a:ext cx="2539866" cy="1523919"/>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Ensure that women and other minorities are well represented in key leadership and decision-making roles across the financial education space.</a:t>
          </a:r>
        </a:p>
      </dsp:txBody>
      <dsp:txXfrm>
        <a:off x="3201" y="445489"/>
        <a:ext cx="2539866" cy="1523919"/>
      </dsp:txXfrm>
    </dsp:sp>
    <dsp:sp modelId="{BAF7C3B4-BF85-48F4-9EF2-C45B69076042}">
      <dsp:nvSpPr>
        <dsp:cNvPr id="0" name=""/>
        <dsp:cNvSpPr/>
      </dsp:nvSpPr>
      <dsp:spPr>
        <a:xfrm>
          <a:off x="2797054" y="445489"/>
          <a:ext cx="2539866" cy="1523919"/>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Encourage FSPs to hire with more intentionality a representative staff, including more female and minority staff  and female and minority management.</a:t>
          </a:r>
        </a:p>
      </dsp:txBody>
      <dsp:txXfrm>
        <a:off x="2797054" y="445489"/>
        <a:ext cx="2539866" cy="1523919"/>
      </dsp:txXfrm>
    </dsp:sp>
    <dsp:sp modelId="{4B92F923-1087-4B05-960E-99384A38E4E2}">
      <dsp:nvSpPr>
        <dsp:cNvPr id="0" name=""/>
        <dsp:cNvSpPr/>
      </dsp:nvSpPr>
      <dsp:spPr>
        <a:xfrm>
          <a:off x="5590907" y="445489"/>
          <a:ext cx="2539866" cy="1523919"/>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To inform programmatic design, collect adequate data to understand different profiles of consumers and their needs.</a:t>
          </a:r>
        </a:p>
      </dsp:txBody>
      <dsp:txXfrm>
        <a:off x="5590907" y="445489"/>
        <a:ext cx="2539866" cy="1523919"/>
      </dsp:txXfrm>
    </dsp:sp>
    <dsp:sp modelId="{A035794D-5EEB-4BA7-827A-2859F16B0C2F}">
      <dsp:nvSpPr>
        <dsp:cNvPr id="0" name=""/>
        <dsp:cNvSpPr/>
      </dsp:nvSpPr>
      <dsp:spPr>
        <a:xfrm>
          <a:off x="8384760" y="445489"/>
          <a:ext cx="2539866" cy="1523919"/>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Ensure that consumer voices are well heard, including the voice of associations that work to represent women or minorities specifically.</a:t>
          </a:r>
        </a:p>
      </dsp:txBody>
      <dsp:txXfrm>
        <a:off x="8384760" y="445489"/>
        <a:ext cx="2539866" cy="1523919"/>
      </dsp:txXfrm>
    </dsp:sp>
    <dsp:sp modelId="{90D0B62C-41CB-45EA-9F8B-94E70CC90653}">
      <dsp:nvSpPr>
        <dsp:cNvPr id="0" name=""/>
        <dsp:cNvSpPr/>
      </dsp:nvSpPr>
      <dsp:spPr>
        <a:xfrm>
          <a:off x="3201" y="2223395"/>
          <a:ext cx="2539866" cy="1523919"/>
        </a:xfrm>
        <a:prstGeom prst="rect">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Include representatives from all target groups in consultations and training staff.</a:t>
          </a:r>
        </a:p>
      </dsp:txBody>
      <dsp:txXfrm>
        <a:off x="3201" y="2223395"/>
        <a:ext cx="2539866" cy="1523919"/>
      </dsp:txXfrm>
    </dsp:sp>
    <dsp:sp modelId="{87DEF4CA-0A9E-47DD-9254-BD051D21FE07}">
      <dsp:nvSpPr>
        <dsp:cNvPr id="0" name=""/>
        <dsp:cNvSpPr/>
      </dsp:nvSpPr>
      <dsp:spPr>
        <a:xfrm>
          <a:off x="2797054" y="2223395"/>
          <a:ext cx="2539866" cy="1523919"/>
        </a:xfrm>
        <a:prstGeom prst="rect">
          <a:avLst/>
        </a:prstGeom>
        <a:solidFill>
          <a:schemeClr val="accent1">
            <a:shade val="50000"/>
            <a:hueOff val="301870"/>
            <a:satOff val="-7352"/>
            <a:lumOff val="321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Identify optimal times for training that work better with the schedules of women or other vulnerable consumers.</a:t>
          </a:r>
        </a:p>
      </dsp:txBody>
      <dsp:txXfrm>
        <a:off x="2797054" y="2223395"/>
        <a:ext cx="2539866" cy="1523919"/>
      </dsp:txXfrm>
    </dsp:sp>
    <dsp:sp modelId="{C588749F-7A4A-4B84-878E-9B52F0ED101E}">
      <dsp:nvSpPr>
        <dsp:cNvPr id="0" name=""/>
        <dsp:cNvSpPr/>
      </dsp:nvSpPr>
      <dsp:spPr>
        <a:xfrm>
          <a:off x="5590907" y="2223395"/>
          <a:ext cx="2539866" cy="1523919"/>
        </a:xfrm>
        <a:prstGeom prst="rect">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Avoid referring in content and training to gendered behaviors or stereotypes that affect marginalized consumers, as otherwise it may reinforce false perceptions of different population groups.</a:t>
          </a:r>
        </a:p>
      </dsp:txBody>
      <dsp:txXfrm>
        <a:off x="5590907" y="2223395"/>
        <a:ext cx="2539866" cy="1523919"/>
      </dsp:txXfrm>
    </dsp:sp>
    <dsp:sp modelId="{FFD7FC56-5721-4452-98C1-44D1D7C0AC04}">
      <dsp:nvSpPr>
        <dsp:cNvPr id="0" name=""/>
        <dsp:cNvSpPr/>
      </dsp:nvSpPr>
      <dsp:spPr>
        <a:xfrm>
          <a:off x="8384760" y="2223395"/>
          <a:ext cx="2539866" cy="1523919"/>
        </a:xfrm>
        <a:prstGeom prst="rect">
          <a:avLst/>
        </a:prstGeom>
        <a:solidFill>
          <a:schemeClr val="accent1">
            <a:shade val="50000"/>
            <a:hueOff val="100623"/>
            <a:satOff val="-2451"/>
            <a:lumOff val="107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Advocate for and include scenarios in which women or other marginalized consumers take active roles in financial management and decision-making.</a:t>
          </a:r>
        </a:p>
      </dsp:txBody>
      <dsp:txXfrm>
        <a:off x="8384760" y="2223395"/>
        <a:ext cx="2539866" cy="15239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4F293B-F718-4281-A6D1-DE79BE59D2D8}">
      <dsp:nvSpPr>
        <dsp:cNvPr id="0" name=""/>
        <dsp:cNvSpPr/>
      </dsp:nvSpPr>
      <dsp:spPr>
        <a:xfrm>
          <a:off x="885164" y="23350"/>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4414F-7178-48A5-ADC4-E6438492120C}">
      <dsp:nvSpPr>
        <dsp:cNvPr id="0" name=""/>
        <dsp:cNvSpPr/>
      </dsp:nvSpPr>
      <dsp:spPr>
        <a:xfrm>
          <a:off x="1287351" y="425537"/>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DE45AA-19CC-438F-8AC9-EE5823360A5B}">
      <dsp:nvSpPr>
        <dsp:cNvPr id="0" name=""/>
        <dsp:cNvSpPr/>
      </dsp:nvSpPr>
      <dsp:spPr>
        <a:xfrm>
          <a:off x="281883" y="2498350"/>
          <a:ext cx="30937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solidFill>
                <a:schemeClr val="accent1">
                  <a:lumMod val="50000"/>
                </a:schemeClr>
              </a:solidFill>
            </a:rPr>
            <a:t>Financial education should be client focused and reflect the demographics, cultural and financial context, and learning needs and preferences of the target population. </a:t>
          </a:r>
        </a:p>
      </dsp:txBody>
      <dsp:txXfrm>
        <a:off x="281883" y="2498350"/>
        <a:ext cx="3093750" cy="1035000"/>
      </dsp:txXfrm>
    </dsp:sp>
    <dsp:sp modelId="{651BD20F-EA38-4F90-A1CC-AC679ABDF736}">
      <dsp:nvSpPr>
        <dsp:cNvPr id="0" name=""/>
        <dsp:cNvSpPr/>
      </dsp:nvSpPr>
      <dsp:spPr>
        <a:xfrm>
          <a:off x="4520320" y="23350"/>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D38B1-F2A9-4AA7-8A3C-2FA48680153F}">
      <dsp:nvSpPr>
        <dsp:cNvPr id="0" name=""/>
        <dsp:cNvSpPr/>
      </dsp:nvSpPr>
      <dsp:spPr>
        <a:xfrm>
          <a:off x="4922508" y="425537"/>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E09FB7-FEF6-4733-AC7D-8996D9DA2B55}">
      <dsp:nvSpPr>
        <dsp:cNvPr id="0" name=""/>
        <dsp:cNvSpPr/>
      </dsp:nvSpPr>
      <dsp:spPr>
        <a:xfrm>
          <a:off x="3917039" y="2498350"/>
          <a:ext cx="30937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solidFill>
                <a:schemeClr val="accent1">
                  <a:lumMod val="50000"/>
                </a:schemeClr>
              </a:solidFill>
            </a:rPr>
            <a:t>Education must be relevant in the context of consumers’ financial lives and help inform them about financial decisions that can be realized in the short or medium term.</a:t>
          </a:r>
        </a:p>
      </dsp:txBody>
      <dsp:txXfrm>
        <a:off x="3917039" y="2498350"/>
        <a:ext cx="3093750" cy="1035000"/>
      </dsp:txXfrm>
    </dsp:sp>
    <dsp:sp modelId="{5275ED5E-E965-497A-8E03-85AAD42B07E8}">
      <dsp:nvSpPr>
        <dsp:cNvPr id="0" name=""/>
        <dsp:cNvSpPr/>
      </dsp:nvSpPr>
      <dsp:spPr>
        <a:xfrm>
          <a:off x="8155477" y="23350"/>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56F7F3-D60F-4989-9962-D55FC2A85292}">
      <dsp:nvSpPr>
        <dsp:cNvPr id="0" name=""/>
        <dsp:cNvSpPr/>
      </dsp:nvSpPr>
      <dsp:spPr>
        <a:xfrm>
          <a:off x="8557664" y="425537"/>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AB0DB2-6565-446B-8576-A1F4816D6144}">
      <dsp:nvSpPr>
        <dsp:cNvPr id="0" name=""/>
        <dsp:cNvSpPr/>
      </dsp:nvSpPr>
      <dsp:spPr>
        <a:xfrm>
          <a:off x="7552195" y="2498350"/>
          <a:ext cx="309375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solidFill>
                <a:schemeClr val="accent1">
                  <a:lumMod val="50000"/>
                </a:schemeClr>
              </a:solidFill>
            </a:rPr>
            <a:t>Assessment can be conducted through a variety of means, to shed light on both key financial education gaps in the market and opportunities where additional education and information can be embedded to address these gaps.</a:t>
          </a:r>
        </a:p>
      </dsp:txBody>
      <dsp:txXfrm>
        <a:off x="7552195" y="2498350"/>
        <a:ext cx="3093750" cy="1035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56E6E-2AAA-420B-88F5-AFF57F52BD76}">
      <dsp:nvSpPr>
        <dsp:cNvPr id="0" name=""/>
        <dsp:cNvSpPr/>
      </dsp:nvSpPr>
      <dsp:spPr>
        <a:xfrm>
          <a:off x="562927" y="549847"/>
          <a:ext cx="1445998" cy="144599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11BDE-74A8-4193-9394-0A1C391F7DD4}">
      <dsp:nvSpPr>
        <dsp:cNvPr id="0" name=""/>
        <dsp:cNvSpPr/>
      </dsp:nvSpPr>
      <dsp:spPr>
        <a:xfrm>
          <a:off x="871091" y="858011"/>
          <a:ext cx="829671" cy="829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D12C2E-6EAA-4118-9E27-0CFF5ECE21A5}">
      <dsp:nvSpPr>
        <dsp:cNvPr id="0" name=""/>
        <dsp:cNvSpPr/>
      </dsp:nvSpPr>
      <dsp:spPr>
        <a:xfrm>
          <a:off x="100682" y="2446238"/>
          <a:ext cx="2370489" cy="119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solidFill>
                <a:schemeClr val="tx2">
                  <a:lumMod val="50000"/>
                </a:schemeClr>
              </a:solidFill>
            </a:rPr>
            <a:t>Nontraditional channels (that is, chatbots, SMS messages, tablets, phone applications, and so forth).</a:t>
          </a:r>
        </a:p>
      </dsp:txBody>
      <dsp:txXfrm>
        <a:off x="100682" y="2446238"/>
        <a:ext cx="2370489" cy="1196718"/>
      </dsp:txXfrm>
    </dsp:sp>
    <dsp:sp modelId="{2CFB99A6-F6C4-4A20-80D2-501B404ED8C5}">
      <dsp:nvSpPr>
        <dsp:cNvPr id="0" name=""/>
        <dsp:cNvSpPr/>
      </dsp:nvSpPr>
      <dsp:spPr>
        <a:xfrm>
          <a:off x="3348252" y="549847"/>
          <a:ext cx="1445998" cy="144599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5AFAA-CC34-4725-8C38-20CBA8E11147}">
      <dsp:nvSpPr>
        <dsp:cNvPr id="0" name=""/>
        <dsp:cNvSpPr/>
      </dsp:nvSpPr>
      <dsp:spPr>
        <a:xfrm>
          <a:off x="3656416" y="858011"/>
          <a:ext cx="829671" cy="829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025F2-297F-4869-8376-99150286CC92}">
      <dsp:nvSpPr>
        <dsp:cNvPr id="0" name=""/>
        <dsp:cNvSpPr/>
      </dsp:nvSpPr>
      <dsp:spPr>
        <a:xfrm>
          <a:off x="2886007" y="2446238"/>
          <a:ext cx="2370489" cy="119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solidFill>
                <a:schemeClr val="tx2">
                  <a:lumMod val="50000"/>
                </a:schemeClr>
              </a:solidFill>
            </a:rPr>
            <a:t>key messages and simulations may be useful during program onboarding, while nudges via SMS and default savings options may encourage customers to use or save as part of the program. </a:t>
          </a:r>
        </a:p>
      </dsp:txBody>
      <dsp:txXfrm>
        <a:off x="2886007" y="2446238"/>
        <a:ext cx="2370489" cy="1196718"/>
      </dsp:txXfrm>
    </dsp:sp>
    <dsp:sp modelId="{8D5B5CA6-02B5-4346-890A-A6C151C9E752}">
      <dsp:nvSpPr>
        <dsp:cNvPr id="0" name=""/>
        <dsp:cNvSpPr/>
      </dsp:nvSpPr>
      <dsp:spPr>
        <a:xfrm>
          <a:off x="6133577" y="549847"/>
          <a:ext cx="1445998" cy="144599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D09371-3DA2-4567-8CC9-0468D3E2F94E}">
      <dsp:nvSpPr>
        <dsp:cNvPr id="0" name=""/>
        <dsp:cNvSpPr/>
      </dsp:nvSpPr>
      <dsp:spPr>
        <a:xfrm>
          <a:off x="6441741" y="858011"/>
          <a:ext cx="829671" cy="829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E30DC-EEA5-4C3D-9161-81935782928B}">
      <dsp:nvSpPr>
        <dsp:cNvPr id="0" name=""/>
        <dsp:cNvSpPr/>
      </dsp:nvSpPr>
      <dsp:spPr>
        <a:xfrm>
          <a:off x="5671332" y="2446238"/>
          <a:ext cx="2370489" cy="119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solidFill>
                <a:schemeClr val="tx2">
                  <a:lumMod val="50000"/>
                </a:schemeClr>
              </a:solidFill>
            </a:rPr>
            <a:t>A variety of channels and delivery platforms such as nudges, reminders, and choice architecture.</a:t>
          </a:r>
        </a:p>
      </dsp:txBody>
      <dsp:txXfrm>
        <a:off x="5671332" y="2446238"/>
        <a:ext cx="2370489" cy="1196718"/>
      </dsp:txXfrm>
    </dsp:sp>
    <dsp:sp modelId="{3B59E978-0237-4905-BA05-CD8B9AF87AF0}">
      <dsp:nvSpPr>
        <dsp:cNvPr id="0" name=""/>
        <dsp:cNvSpPr/>
      </dsp:nvSpPr>
      <dsp:spPr>
        <a:xfrm>
          <a:off x="8918902" y="549847"/>
          <a:ext cx="1445998" cy="144599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1D8F5-9262-4FD6-BFB5-D68759689387}">
      <dsp:nvSpPr>
        <dsp:cNvPr id="0" name=""/>
        <dsp:cNvSpPr/>
      </dsp:nvSpPr>
      <dsp:spPr>
        <a:xfrm>
          <a:off x="9227066" y="858011"/>
          <a:ext cx="829671" cy="82967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9721A-4EF4-4A38-AF16-706EA17D5A2C}">
      <dsp:nvSpPr>
        <dsp:cNvPr id="0" name=""/>
        <dsp:cNvSpPr/>
      </dsp:nvSpPr>
      <dsp:spPr>
        <a:xfrm>
          <a:off x="8456657" y="2446238"/>
          <a:ext cx="2370489" cy="119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solidFill>
                <a:schemeClr val="tx2">
                  <a:lumMod val="50000"/>
                </a:schemeClr>
              </a:solidFill>
            </a:rPr>
            <a:t>Big data can be leveraged to provide customer support and education by, for instance, helping customers navigate information-dense product offerings or incorporating robo-advice on how to meet savings targets.</a:t>
          </a:r>
        </a:p>
      </dsp:txBody>
      <dsp:txXfrm>
        <a:off x="8456657" y="2446238"/>
        <a:ext cx="2370489" cy="11967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6DE36-B9D3-4A8D-88FA-D385B74328B2}">
      <dsp:nvSpPr>
        <dsp:cNvPr id="0" name=""/>
        <dsp:cNvSpPr/>
      </dsp:nvSpPr>
      <dsp:spPr>
        <a:xfrm>
          <a:off x="4802" y="521658"/>
          <a:ext cx="2099658" cy="31494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Practicing is particularly important for digital finance, as it helps consumers master their financial knowledge and skills and improves their familiarity and confidence when conducting digital transactions. </a:t>
          </a:r>
        </a:p>
      </dsp:txBody>
      <dsp:txXfrm>
        <a:off x="66299" y="583155"/>
        <a:ext cx="1976664" cy="3026493"/>
      </dsp:txXfrm>
    </dsp:sp>
    <dsp:sp modelId="{9214EE3B-CD38-40B0-9CA8-74FF88D2E78F}">
      <dsp:nvSpPr>
        <dsp:cNvPr id="0" name=""/>
        <dsp:cNvSpPr/>
      </dsp:nvSpPr>
      <dsp:spPr>
        <a:xfrm>
          <a:off x="2314426" y="1836044"/>
          <a:ext cx="445127" cy="52071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314426" y="1940187"/>
        <a:ext cx="311589" cy="312429"/>
      </dsp:txXfrm>
    </dsp:sp>
    <dsp:sp modelId="{A4AD1C94-3F1B-42B9-8B0C-37A04A4A95C7}">
      <dsp:nvSpPr>
        <dsp:cNvPr id="0" name=""/>
        <dsp:cNvSpPr/>
      </dsp:nvSpPr>
      <dsp:spPr>
        <a:xfrm>
          <a:off x="2944324" y="521658"/>
          <a:ext cx="2099658" cy="3149487"/>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Providing tutorials for innovative products helps build consumer confidence through hands-on learning. This may include offering demonstrations of technology-driven products and delivery channels. </a:t>
          </a:r>
        </a:p>
      </dsp:txBody>
      <dsp:txXfrm>
        <a:off x="3005821" y="583155"/>
        <a:ext cx="1976664" cy="3026493"/>
      </dsp:txXfrm>
    </dsp:sp>
    <dsp:sp modelId="{3A0762CE-8937-4EBD-99C9-208EAA368CEE}">
      <dsp:nvSpPr>
        <dsp:cNvPr id="0" name=""/>
        <dsp:cNvSpPr/>
      </dsp:nvSpPr>
      <dsp:spPr>
        <a:xfrm>
          <a:off x="5253948" y="1836044"/>
          <a:ext cx="445127" cy="520715"/>
        </a:xfrm>
        <a:prstGeom prst="rightArrow">
          <a:avLst>
            <a:gd name="adj1" fmla="val 60000"/>
            <a:gd name="adj2" fmla="val 50000"/>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53948" y="1940187"/>
        <a:ext cx="311589" cy="312429"/>
      </dsp:txXfrm>
    </dsp:sp>
    <dsp:sp modelId="{590B6AB2-C6C5-43BB-9DBF-543434FCB3A0}">
      <dsp:nvSpPr>
        <dsp:cNvPr id="0" name=""/>
        <dsp:cNvSpPr/>
      </dsp:nvSpPr>
      <dsp:spPr>
        <a:xfrm>
          <a:off x="5883846" y="521658"/>
          <a:ext cx="2099658" cy="3149487"/>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Incorporating simulations helps consumers practice using new technologies and testing key functions. This approach could also be helpful in cases where consumers are not literate enough to read written instructions.</a:t>
          </a:r>
        </a:p>
      </dsp:txBody>
      <dsp:txXfrm>
        <a:off x="5945343" y="583155"/>
        <a:ext cx="1976664" cy="3026493"/>
      </dsp:txXfrm>
    </dsp:sp>
    <dsp:sp modelId="{15B6FC89-426B-44AB-B6CD-05ECA5ECCE46}">
      <dsp:nvSpPr>
        <dsp:cNvPr id="0" name=""/>
        <dsp:cNvSpPr/>
      </dsp:nvSpPr>
      <dsp:spPr>
        <a:xfrm>
          <a:off x="8193470" y="1836044"/>
          <a:ext cx="445127" cy="520715"/>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193470" y="1940187"/>
        <a:ext cx="311589" cy="312429"/>
      </dsp:txXfrm>
    </dsp:sp>
    <dsp:sp modelId="{5FD2585A-54B7-442F-99CC-D90CB031DDC2}">
      <dsp:nvSpPr>
        <dsp:cNvPr id="0" name=""/>
        <dsp:cNvSpPr/>
      </dsp:nvSpPr>
      <dsp:spPr>
        <a:xfrm>
          <a:off x="8823368" y="521658"/>
          <a:ext cx="2099658" cy="314948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Delivering financial education as part of consumers’ digital-payment product may holistically strengthen their familiarity with digital products and service </a:t>
          </a:r>
        </a:p>
      </dsp:txBody>
      <dsp:txXfrm>
        <a:off x="8884865" y="583155"/>
        <a:ext cx="1976664" cy="302649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22673-771A-4635-80FA-A43F70C0EA11}">
      <dsp:nvSpPr>
        <dsp:cNvPr id="0" name=""/>
        <dsp:cNvSpPr/>
      </dsp:nvSpPr>
      <dsp:spPr>
        <a:xfrm>
          <a:off x="3201" y="641243"/>
          <a:ext cx="2539866" cy="152391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Using a single delivery mechanism as opposed to employing a range of channels</a:t>
          </a:r>
        </a:p>
      </dsp:txBody>
      <dsp:txXfrm>
        <a:off x="3201" y="641243"/>
        <a:ext cx="2539866" cy="1523919"/>
      </dsp:txXfrm>
    </dsp:sp>
    <dsp:sp modelId="{ADF99264-5057-4D29-9E6E-B44EC4DC7BA9}">
      <dsp:nvSpPr>
        <dsp:cNvPr id="0" name=""/>
        <dsp:cNvSpPr/>
      </dsp:nvSpPr>
      <dsp:spPr>
        <a:xfrm>
          <a:off x="2797054" y="641243"/>
          <a:ext cx="2539866" cy="1523919"/>
        </a:xfrm>
        <a:prstGeom prst="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Making assumptions on the numeracy and literacy levels of beneficiaries, including conceptual assumptions on understanding of money or savings.</a:t>
          </a:r>
        </a:p>
      </dsp:txBody>
      <dsp:txXfrm>
        <a:off x="2797054" y="641243"/>
        <a:ext cx="2539866" cy="1523919"/>
      </dsp:txXfrm>
    </dsp:sp>
    <dsp:sp modelId="{37E8ABA6-A168-4140-901A-EA44C3485D76}">
      <dsp:nvSpPr>
        <dsp:cNvPr id="0" name=""/>
        <dsp:cNvSpPr/>
      </dsp:nvSpPr>
      <dsp:spPr>
        <a:xfrm>
          <a:off x="5590907" y="641243"/>
          <a:ext cx="2539866" cy="1523919"/>
        </a:xfrm>
        <a:prstGeom prst="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Rushing to integrate various delivery channels without assessing the levels of accessibility and feasibility of each channel.</a:t>
          </a:r>
        </a:p>
      </dsp:txBody>
      <dsp:txXfrm>
        <a:off x="5590907" y="641243"/>
        <a:ext cx="2539866" cy="1523919"/>
      </dsp:txXfrm>
    </dsp:sp>
    <dsp:sp modelId="{A32BB200-98A7-45BE-88E9-855174CE6F9A}">
      <dsp:nvSpPr>
        <dsp:cNvPr id="0" name=""/>
        <dsp:cNvSpPr/>
      </dsp:nvSpPr>
      <dsp:spPr>
        <a:xfrm>
          <a:off x="8384760" y="641243"/>
          <a:ext cx="2539866" cy="1523919"/>
        </a:xfrm>
        <a:prstGeom prst="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Using lecture-based curricula which can become boring or unengaging</a:t>
          </a:r>
        </a:p>
      </dsp:txBody>
      <dsp:txXfrm>
        <a:off x="8384760" y="641243"/>
        <a:ext cx="2539866" cy="1523919"/>
      </dsp:txXfrm>
    </dsp:sp>
    <dsp:sp modelId="{349E463B-76DB-4690-859D-DA30BDFAD7E9}">
      <dsp:nvSpPr>
        <dsp:cNvPr id="0" name=""/>
        <dsp:cNvSpPr/>
      </dsp:nvSpPr>
      <dsp:spPr>
        <a:xfrm>
          <a:off x="3201" y="2419150"/>
          <a:ext cx="2539866" cy="1523919"/>
        </a:xfrm>
        <a:prstGeom prst="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Delivering lessons during times that do not leverage relevant, teachable moments or relate to applicable experiences for the beneficiary.</a:t>
          </a:r>
        </a:p>
      </dsp:txBody>
      <dsp:txXfrm>
        <a:off x="3201" y="2419150"/>
        <a:ext cx="2539866" cy="1523919"/>
      </dsp:txXfrm>
    </dsp:sp>
    <dsp:sp modelId="{AD99B3FE-1558-41F3-8AE9-FFFA3C5D6E09}">
      <dsp:nvSpPr>
        <dsp:cNvPr id="0" name=""/>
        <dsp:cNvSpPr/>
      </dsp:nvSpPr>
      <dsp:spPr>
        <a:xfrm>
          <a:off x="2797054" y="2419150"/>
          <a:ext cx="2539866" cy="1523919"/>
        </a:xfrm>
        <a:prstGeom prst="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Including messages which market initiatives for financial products, services or providers.</a:t>
          </a:r>
        </a:p>
      </dsp:txBody>
      <dsp:txXfrm>
        <a:off x="2797054" y="2419150"/>
        <a:ext cx="2539866" cy="1523919"/>
      </dsp:txXfrm>
    </dsp:sp>
    <dsp:sp modelId="{723641DF-E605-48FF-B0F7-7912FDEA094B}">
      <dsp:nvSpPr>
        <dsp:cNvPr id="0" name=""/>
        <dsp:cNvSpPr/>
      </dsp:nvSpPr>
      <dsp:spPr>
        <a:xfrm>
          <a:off x="5590907" y="2419150"/>
          <a:ext cx="2539866" cy="1523919"/>
        </a:xfrm>
        <a:prstGeom prst="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Building one-time lessons or programs, without repeating and reinforcing messages  throughout the cash transfer program.</a:t>
          </a:r>
        </a:p>
      </dsp:txBody>
      <dsp:txXfrm>
        <a:off x="5590907" y="2419150"/>
        <a:ext cx="2539866" cy="1523919"/>
      </dsp:txXfrm>
    </dsp:sp>
    <dsp:sp modelId="{AE2FC3F6-B559-43E2-B10F-E02F56115F3C}">
      <dsp:nvSpPr>
        <dsp:cNvPr id="0" name=""/>
        <dsp:cNvSpPr/>
      </dsp:nvSpPr>
      <dsp:spPr>
        <a:xfrm>
          <a:off x="8384760" y="2419150"/>
          <a:ext cx="2539866" cy="152391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Reinventing the wheel and dismissing lessons learned from successful financial education  programs already undertaken in the country.</a:t>
          </a:r>
        </a:p>
      </dsp:txBody>
      <dsp:txXfrm>
        <a:off x="8384760" y="2419150"/>
        <a:ext cx="2539866" cy="15239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553FE-DBBF-452C-BC9A-EC53C31183CC}">
      <dsp:nvSpPr>
        <dsp:cNvPr id="0" name=""/>
        <dsp:cNvSpPr/>
      </dsp:nvSpPr>
      <dsp:spPr>
        <a:xfrm>
          <a:off x="0" y="279598"/>
          <a:ext cx="1797843" cy="107870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Built on solid and wide-ranging research (or needs assessment)</a:t>
          </a:r>
        </a:p>
      </dsp:txBody>
      <dsp:txXfrm>
        <a:off x="0" y="279598"/>
        <a:ext cx="1797843" cy="1078706"/>
      </dsp:txXfrm>
    </dsp:sp>
    <dsp:sp modelId="{D7C0C731-9A7C-4AAA-9D59-9F55C5DBD648}">
      <dsp:nvSpPr>
        <dsp:cNvPr id="0" name=""/>
        <dsp:cNvSpPr/>
      </dsp:nvSpPr>
      <dsp:spPr>
        <a:xfrm>
          <a:off x="1977628" y="279598"/>
          <a:ext cx="1797843" cy="1078706"/>
        </a:xfrm>
        <a:prstGeom prst="rect">
          <a:avLst/>
        </a:prstGeom>
        <a:solidFill>
          <a:schemeClr val="accent5">
            <a:hueOff val="-675854"/>
            <a:satOff val="-1742"/>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Targeted and relevant design and delivery</a:t>
          </a:r>
        </a:p>
      </dsp:txBody>
      <dsp:txXfrm>
        <a:off x="1977628" y="279598"/>
        <a:ext cx="1797843" cy="1078706"/>
      </dsp:txXfrm>
    </dsp:sp>
    <dsp:sp modelId="{206AE039-1A9B-40EC-B4DF-496DEAD6CEF4}">
      <dsp:nvSpPr>
        <dsp:cNvPr id="0" name=""/>
        <dsp:cNvSpPr/>
      </dsp:nvSpPr>
      <dsp:spPr>
        <a:xfrm>
          <a:off x="3955256" y="279598"/>
          <a:ext cx="1797843" cy="1078706"/>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Accessibility of content and delivery</a:t>
          </a:r>
        </a:p>
      </dsp:txBody>
      <dsp:txXfrm>
        <a:off x="3955256" y="279598"/>
        <a:ext cx="1797843" cy="1078706"/>
      </dsp:txXfrm>
    </dsp:sp>
    <dsp:sp modelId="{CC73AF14-6D69-4259-A938-E98CD9FDD2FE}">
      <dsp:nvSpPr>
        <dsp:cNvPr id="0" name=""/>
        <dsp:cNvSpPr/>
      </dsp:nvSpPr>
      <dsp:spPr>
        <a:xfrm>
          <a:off x="0" y="1538089"/>
          <a:ext cx="1797843" cy="1078706"/>
        </a:xfrm>
        <a:prstGeom prst="rect">
          <a:avLst/>
        </a:prstGeom>
        <a:solidFill>
          <a:schemeClr val="accent5">
            <a:hueOff val="-2027563"/>
            <a:satOff val="-5226"/>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Timely interventions (“teachable moments”)</a:t>
          </a:r>
        </a:p>
      </dsp:txBody>
      <dsp:txXfrm>
        <a:off x="0" y="1538089"/>
        <a:ext cx="1797843" cy="1078706"/>
      </dsp:txXfrm>
    </dsp:sp>
    <dsp:sp modelId="{EE1EBDB9-2911-4B60-B307-4CA918667052}">
      <dsp:nvSpPr>
        <dsp:cNvPr id="0" name=""/>
        <dsp:cNvSpPr/>
      </dsp:nvSpPr>
      <dsp:spPr>
        <a:xfrm>
          <a:off x="1977628" y="1538089"/>
          <a:ext cx="1797843" cy="1078706"/>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Engaging format and interactive delivery (dialogue, media, games,  mobile tech, etc.)</a:t>
          </a:r>
        </a:p>
      </dsp:txBody>
      <dsp:txXfrm>
        <a:off x="1977628" y="1538089"/>
        <a:ext cx="1797843" cy="1078706"/>
      </dsp:txXfrm>
    </dsp:sp>
    <dsp:sp modelId="{7EC1CBA7-5456-4684-BF66-0DAA502CFE06}">
      <dsp:nvSpPr>
        <dsp:cNvPr id="0" name=""/>
        <dsp:cNvSpPr/>
      </dsp:nvSpPr>
      <dsp:spPr>
        <a:xfrm>
          <a:off x="3955256" y="1538089"/>
          <a:ext cx="1797843" cy="107870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Leverage existing social networks</a:t>
          </a:r>
        </a:p>
      </dsp:txBody>
      <dsp:txXfrm>
        <a:off x="3955256" y="1538089"/>
        <a:ext cx="1797843" cy="1078706"/>
      </dsp:txXfrm>
    </dsp:sp>
    <dsp:sp modelId="{656E5349-DDAC-4D21-8026-1E269FEC273B}">
      <dsp:nvSpPr>
        <dsp:cNvPr id="0" name=""/>
        <dsp:cNvSpPr/>
      </dsp:nvSpPr>
      <dsp:spPr>
        <a:xfrm>
          <a:off x="0" y="2796579"/>
          <a:ext cx="1797843" cy="1078706"/>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Provide unbiased information on services (not simply “marketing”)</a:t>
          </a:r>
        </a:p>
      </dsp:txBody>
      <dsp:txXfrm>
        <a:off x="0" y="2796579"/>
        <a:ext cx="1797843" cy="1078706"/>
      </dsp:txXfrm>
    </dsp:sp>
    <dsp:sp modelId="{F9F5AC89-706F-4949-A312-817C89AAAE3E}">
      <dsp:nvSpPr>
        <dsp:cNvPr id="0" name=""/>
        <dsp:cNvSpPr/>
      </dsp:nvSpPr>
      <dsp:spPr>
        <a:xfrm>
          <a:off x="1977628" y="2796579"/>
          <a:ext cx="1797843" cy="1078706"/>
        </a:xfrm>
        <a:prstGeom prst="rect">
          <a:avLst/>
        </a:prstGeom>
        <a:solidFill>
          <a:schemeClr val="accent5">
            <a:hueOff val="-4730980"/>
            <a:satOff val="-12193"/>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Provide opportunities for “learning by doing”</a:t>
          </a:r>
        </a:p>
      </dsp:txBody>
      <dsp:txXfrm>
        <a:off x="1977628" y="2796579"/>
        <a:ext cx="1797843" cy="1078706"/>
      </dsp:txXfrm>
    </dsp:sp>
    <dsp:sp modelId="{9DCE8A68-B778-43A2-B9B2-4DE16E2CB7DE}">
      <dsp:nvSpPr>
        <dsp:cNvPr id="0" name=""/>
        <dsp:cNvSpPr/>
      </dsp:nvSpPr>
      <dsp:spPr>
        <a:xfrm>
          <a:off x="3955256" y="2796579"/>
          <a:ext cx="1797843" cy="1078706"/>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Incorporate nudges and reinforcement – not just a “one-off”</a:t>
          </a:r>
        </a:p>
      </dsp:txBody>
      <dsp:txXfrm>
        <a:off x="3955256" y="2796579"/>
        <a:ext cx="1797843" cy="1078706"/>
      </dsp:txXfrm>
    </dsp:sp>
    <dsp:sp modelId="{8E10335C-9EE9-455D-83C7-5A0ED112ED16}">
      <dsp:nvSpPr>
        <dsp:cNvPr id="0" name=""/>
        <dsp:cNvSpPr/>
      </dsp:nvSpPr>
      <dsp:spPr>
        <a:xfrm>
          <a:off x="988814" y="4055070"/>
          <a:ext cx="1797843" cy="1078706"/>
        </a:xfrm>
        <a:prstGeom prst="rect">
          <a:avLst/>
        </a:prstGeom>
        <a:solidFill>
          <a:schemeClr val="accent5">
            <a:hueOff val="-6082688"/>
            <a:satOff val="-15677"/>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Cost-effective and scalable</a:t>
          </a:r>
        </a:p>
      </dsp:txBody>
      <dsp:txXfrm>
        <a:off x="988814" y="4055070"/>
        <a:ext cx="1797843" cy="1078706"/>
      </dsp:txXfrm>
    </dsp:sp>
    <dsp:sp modelId="{A7DFD17A-9A19-48AC-8844-B812B85F94EE}">
      <dsp:nvSpPr>
        <dsp:cNvPr id="0" name=""/>
        <dsp:cNvSpPr/>
      </dsp:nvSpPr>
      <dsp:spPr>
        <a:xfrm>
          <a:off x="2966442" y="4055070"/>
          <a:ext cx="1797843" cy="107870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Builds in monitoring to ensure quality</a:t>
          </a:r>
        </a:p>
      </dsp:txBody>
      <dsp:txXfrm>
        <a:off x="2966442" y="4055070"/>
        <a:ext cx="1797843" cy="107870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69BFC-D9DF-4475-85EE-EDCE4E14B8DE}">
      <dsp:nvSpPr>
        <dsp:cNvPr id="0" name=""/>
        <dsp:cNvSpPr/>
      </dsp:nvSpPr>
      <dsp:spPr>
        <a:xfrm>
          <a:off x="828914" y="104445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6EB73B-5879-4FCC-990A-4322C2EC179F}">
      <dsp:nvSpPr>
        <dsp:cNvPr id="0" name=""/>
        <dsp:cNvSpPr/>
      </dsp:nvSpPr>
      <dsp:spPr>
        <a:xfrm>
          <a:off x="333914" y="2170130"/>
          <a:ext cx="1800000" cy="97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Remain within core mandate</a:t>
          </a:r>
        </a:p>
      </dsp:txBody>
      <dsp:txXfrm>
        <a:off x="333914" y="2170130"/>
        <a:ext cx="1800000" cy="978222"/>
      </dsp:txXfrm>
    </dsp:sp>
    <dsp:sp modelId="{87498835-3A1E-4940-BF57-879B84E003F5}">
      <dsp:nvSpPr>
        <dsp:cNvPr id="0" name=""/>
        <dsp:cNvSpPr/>
      </dsp:nvSpPr>
      <dsp:spPr>
        <a:xfrm>
          <a:off x="2943914" y="104445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443CF9-2C49-42C7-B22F-1E2BD683F8CD}">
      <dsp:nvSpPr>
        <dsp:cNvPr id="0" name=""/>
        <dsp:cNvSpPr/>
      </dsp:nvSpPr>
      <dsp:spPr>
        <a:xfrm>
          <a:off x="2448914" y="2170130"/>
          <a:ext cx="1800000" cy="97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Provide financial education during “teachable  moments”</a:t>
          </a:r>
        </a:p>
      </dsp:txBody>
      <dsp:txXfrm>
        <a:off x="2448914" y="2170130"/>
        <a:ext cx="1800000" cy="978222"/>
      </dsp:txXfrm>
    </dsp:sp>
    <dsp:sp modelId="{14847C74-E984-4DFD-A611-2535B5AAB451}">
      <dsp:nvSpPr>
        <dsp:cNvPr id="0" name=""/>
        <dsp:cNvSpPr/>
      </dsp:nvSpPr>
      <dsp:spPr>
        <a:xfrm>
          <a:off x="5058914" y="1044451"/>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2E26B1-ECDF-4AF6-9916-CD0D26365666}">
      <dsp:nvSpPr>
        <dsp:cNvPr id="0" name=""/>
        <dsp:cNvSpPr/>
      </dsp:nvSpPr>
      <dsp:spPr>
        <a:xfrm>
          <a:off x="4563914" y="2170130"/>
          <a:ext cx="1800000" cy="97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Reflect the context of financial services actually available to recipients</a:t>
          </a:r>
        </a:p>
      </dsp:txBody>
      <dsp:txXfrm>
        <a:off x="4563914" y="2170130"/>
        <a:ext cx="1800000" cy="978222"/>
      </dsp:txXfrm>
    </dsp:sp>
    <dsp:sp modelId="{A587E479-E82C-47E6-87B5-6328007E00DB}">
      <dsp:nvSpPr>
        <dsp:cNvPr id="0" name=""/>
        <dsp:cNvSpPr/>
      </dsp:nvSpPr>
      <dsp:spPr>
        <a:xfrm>
          <a:off x="7173914" y="1044451"/>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8188E6-468C-463D-B465-2F7DE276D965}">
      <dsp:nvSpPr>
        <dsp:cNvPr id="0" name=""/>
        <dsp:cNvSpPr/>
      </dsp:nvSpPr>
      <dsp:spPr>
        <a:xfrm>
          <a:off x="6678914" y="2170130"/>
          <a:ext cx="1800000" cy="97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Cost and resource effective</a:t>
          </a:r>
        </a:p>
      </dsp:txBody>
      <dsp:txXfrm>
        <a:off x="6678914" y="2170130"/>
        <a:ext cx="1800000" cy="978222"/>
      </dsp:txXfrm>
    </dsp:sp>
    <dsp:sp modelId="{BAB6E692-0005-489B-8396-1BBAA47E994F}">
      <dsp:nvSpPr>
        <dsp:cNvPr id="0" name=""/>
        <dsp:cNvSpPr/>
      </dsp:nvSpPr>
      <dsp:spPr>
        <a:xfrm>
          <a:off x="9288914" y="1044451"/>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B877F8-BB37-48B4-A5EA-FDC7BB36A52F}">
      <dsp:nvSpPr>
        <dsp:cNvPr id="0" name=""/>
        <dsp:cNvSpPr/>
      </dsp:nvSpPr>
      <dsp:spPr>
        <a:xfrm>
          <a:off x="8793914" y="2170130"/>
          <a:ext cx="1800000" cy="978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en-US" sz="1400" kern="1200"/>
            <a:t>Reinforce education and key messages  periodically, through the active engagement of  participants over time</a:t>
          </a:r>
        </a:p>
      </dsp:txBody>
      <dsp:txXfrm>
        <a:off x="8793914" y="2170130"/>
        <a:ext cx="1800000" cy="97822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E4FFA-95C5-4079-A8E6-BF218B0126F2}">
      <dsp:nvSpPr>
        <dsp:cNvPr id="0" name=""/>
        <dsp:cNvSpPr/>
      </dsp:nvSpPr>
      <dsp:spPr>
        <a:xfrm>
          <a:off x="282221" y="368029"/>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E8C467-D007-4845-8B90-2732644DB1D4}">
      <dsp:nvSpPr>
        <dsp:cNvPr id="0" name=""/>
        <dsp:cNvSpPr/>
      </dsp:nvSpPr>
      <dsp:spPr>
        <a:xfrm>
          <a:off x="570337" y="656145"/>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08C2D9-D7C4-41AF-9692-2A5109F0B440}">
      <dsp:nvSpPr>
        <dsp:cNvPr id="0" name=""/>
        <dsp:cNvSpPr/>
      </dsp:nvSpPr>
      <dsp:spPr>
        <a:xfrm>
          <a:off x="1948202"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Use a wide range of instruments, particularly for illiterate beneficiaries</a:t>
          </a:r>
        </a:p>
      </dsp:txBody>
      <dsp:txXfrm>
        <a:off x="1948202" y="368029"/>
        <a:ext cx="3233964" cy="1371985"/>
      </dsp:txXfrm>
    </dsp:sp>
    <dsp:sp modelId="{53713DBE-3167-4835-B65B-24D63A50D020}">
      <dsp:nvSpPr>
        <dsp:cNvPr id="0" name=""/>
        <dsp:cNvSpPr/>
      </dsp:nvSpPr>
      <dsp:spPr>
        <a:xfrm>
          <a:off x="5745661" y="368029"/>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DF8BD8-2450-4B60-BA51-78C6D44E2401}">
      <dsp:nvSpPr>
        <dsp:cNvPr id="0" name=""/>
        <dsp:cNvSpPr/>
      </dsp:nvSpPr>
      <dsp:spPr>
        <a:xfrm>
          <a:off x="6033778" y="656145"/>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CE150D-E0B6-4059-A68A-21E6D869F3B1}">
      <dsp:nvSpPr>
        <dsp:cNvPr id="0" name=""/>
        <dsp:cNvSpPr/>
      </dsp:nvSpPr>
      <dsp:spPr>
        <a:xfrm>
          <a:off x="7411643" y="368029"/>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Build on the existing evidence base of effective  programs</a:t>
          </a:r>
        </a:p>
      </dsp:txBody>
      <dsp:txXfrm>
        <a:off x="7411643" y="368029"/>
        <a:ext cx="3233964" cy="1371985"/>
      </dsp:txXfrm>
    </dsp:sp>
    <dsp:sp modelId="{F49EBACD-4241-44D8-9AEC-577CB34016D7}">
      <dsp:nvSpPr>
        <dsp:cNvPr id="0" name=""/>
        <dsp:cNvSpPr/>
      </dsp:nvSpPr>
      <dsp:spPr>
        <a:xfrm>
          <a:off x="282221"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4D1E39-CA1A-41DC-9204-CBA050F03D28}">
      <dsp:nvSpPr>
        <dsp:cNvPr id="0" name=""/>
        <dsp:cNvSpPr/>
      </dsp:nvSpPr>
      <dsp:spPr>
        <a:xfrm>
          <a:off x="5703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96A75C-2B56-44E9-8724-D1906FD00BFB}">
      <dsp:nvSpPr>
        <dsp:cNvPr id="0" name=""/>
        <dsp:cNvSpPr/>
      </dsp:nvSpPr>
      <dsp:spPr>
        <a:xfrm>
          <a:off x="19482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Simulate and provide demonstrations of the  technology or product first, particularly if using  tablets, smartphones, or feature phones</a:t>
          </a:r>
        </a:p>
      </dsp:txBody>
      <dsp:txXfrm>
        <a:off x="1948202" y="2452790"/>
        <a:ext cx="3233964" cy="1371985"/>
      </dsp:txXfrm>
    </dsp:sp>
    <dsp:sp modelId="{F879682C-3CA1-4DA2-A891-A190B3CFCBEA}">
      <dsp:nvSpPr>
        <dsp:cNvPr id="0" name=""/>
        <dsp:cNvSpPr/>
      </dsp:nvSpPr>
      <dsp:spPr>
        <a:xfrm>
          <a:off x="5745661"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FB4A8-1D70-4513-ACE0-B56E17831E22}">
      <dsp:nvSpPr>
        <dsp:cNvPr id="0" name=""/>
        <dsp:cNvSpPr/>
      </dsp:nvSpPr>
      <dsp:spPr>
        <a:xfrm>
          <a:off x="6033778"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32B87-BB8F-4F22-8DBF-9B91BAAEDC7A}">
      <dsp:nvSpPr>
        <dsp:cNvPr id="0" name=""/>
        <dsp:cNvSpPr/>
      </dsp:nvSpPr>
      <dsp:spPr>
        <a:xfrm>
          <a:off x="7411643"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SMS messaging for core concepts or reminders to those with existing context</a:t>
          </a:r>
        </a:p>
      </dsp:txBody>
      <dsp:txXfrm>
        <a:off x="7411643" y="2452790"/>
        <a:ext cx="3233964" cy="1371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EAB91-B403-40CC-9654-143A45C9AA27}">
      <dsp:nvSpPr>
        <dsp:cNvPr id="0" name=""/>
        <dsp:cNvSpPr/>
      </dsp:nvSpPr>
      <dsp:spPr>
        <a:xfrm>
          <a:off x="0" y="350437"/>
          <a:ext cx="5794512" cy="1063125"/>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9719" tIns="312420" rIns="44971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This is a strategy that outlines steps, roles and responsibilities for the design, implementation and evaluation of a National Financial Education Strategy (NFES). </a:t>
          </a:r>
        </a:p>
      </dsp:txBody>
      <dsp:txXfrm>
        <a:off x="0" y="350437"/>
        <a:ext cx="5794512" cy="1063125"/>
      </dsp:txXfrm>
    </dsp:sp>
    <dsp:sp modelId="{0C6734F1-C31A-422E-9A27-29C9E8113386}">
      <dsp:nvSpPr>
        <dsp:cNvPr id="0" name=""/>
        <dsp:cNvSpPr/>
      </dsp:nvSpPr>
      <dsp:spPr>
        <a:xfrm>
          <a:off x="289725" y="129037"/>
          <a:ext cx="4056159" cy="442800"/>
        </a:xfrm>
        <a:prstGeom prst="roundRect">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3313" tIns="0" rIns="153313" bIns="0" numCol="1" spcCol="1270" anchor="ctr" anchorCtr="0">
          <a:noAutofit/>
        </a:bodyPr>
        <a:lstStyle/>
        <a:p>
          <a:pPr marL="0" lvl="0" indent="0" algn="l" defTabSz="666750">
            <a:lnSpc>
              <a:spcPct val="90000"/>
            </a:lnSpc>
            <a:spcBef>
              <a:spcPct val="0"/>
            </a:spcBef>
            <a:spcAft>
              <a:spcPct val="35000"/>
            </a:spcAft>
            <a:buNone/>
          </a:pPr>
          <a:r>
            <a:rPr lang="en-US" sz="1500" kern="1200"/>
            <a:t>STAND-ALONE STRATEGY </a:t>
          </a:r>
        </a:p>
      </dsp:txBody>
      <dsp:txXfrm>
        <a:off x="311341" y="150653"/>
        <a:ext cx="4012927" cy="399568"/>
      </dsp:txXfrm>
    </dsp:sp>
    <dsp:sp modelId="{FC77A54A-9E5B-41AF-8917-F75A24018D25}">
      <dsp:nvSpPr>
        <dsp:cNvPr id="0" name=""/>
        <dsp:cNvSpPr/>
      </dsp:nvSpPr>
      <dsp:spPr>
        <a:xfrm>
          <a:off x="0" y="1715962"/>
          <a:ext cx="5794512" cy="1063125"/>
        </a:xfrm>
        <a:prstGeom prst="rect">
          <a:avLst/>
        </a:prstGeom>
        <a:solidFill>
          <a:schemeClr val="lt1">
            <a:alpha val="90000"/>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9719" tIns="312420" rIns="44971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Financial education is often a pillar or key component or objective of a country’s National Financial Inclusion Strategy (NFIS) or any relevant national strategy. </a:t>
          </a:r>
        </a:p>
      </dsp:txBody>
      <dsp:txXfrm>
        <a:off x="0" y="1715962"/>
        <a:ext cx="5794512" cy="1063125"/>
      </dsp:txXfrm>
    </dsp:sp>
    <dsp:sp modelId="{C8FFC9BC-3085-4CC4-8253-AD624A18638E}">
      <dsp:nvSpPr>
        <dsp:cNvPr id="0" name=""/>
        <dsp:cNvSpPr/>
      </dsp:nvSpPr>
      <dsp:spPr>
        <a:xfrm>
          <a:off x="289725" y="1494562"/>
          <a:ext cx="4056159" cy="442800"/>
        </a:xfrm>
        <a:prstGeom prst="roundRect">
          <a:avLst/>
        </a:prstGeom>
        <a:solidFill>
          <a:schemeClr val="accent2">
            <a:shade val="80000"/>
            <a:hueOff val="-240708"/>
            <a:satOff val="5083"/>
            <a:lumOff val="1354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3313" tIns="0" rIns="153313" bIns="0" numCol="1" spcCol="1270" anchor="ctr" anchorCtr="0">
          <a:noAutofit/>
        </a:bodyPr>
        <a:lstStyle/>
        <a:p>
          <a:pPr marL="0" lvl="0" indent="0" algn="l" defTabSz="666750">
            <a:lnSpc>
              <a:spcPct val="90000"/>
            </a:lnSpc>
            <a:spcBef>
              <a:spcPct val="0"/>
            </a:spcBef>
            <a:spcAft>
              <a:spcPct val="35000"/>
            </a:spcAft>
            <a:buNone/>
          </a:pPr>
          <a:r>
            <a:rPr lang="en-US" sz="1500" kern="1200"/>
            <a:t>HYBRID OR INTEGRATED STRATEGY </a:t>
          </a:r>
        </a:p>
      </dsp:txBody>
      <dsp:txXfrm>
        <a:off x="311341" y="1516178"/>
        <a:ext cx="4012927" cy="399568"/>
      </dsp:txXfrm>
    </dsp:sp>
    <dsp:sp modelId="{8F5D6A35-ECEE-45C9-A61C-7100C137EF07}">
      <dsp:nvSpPr>
        <dsp:cNvPr id="0" name=""/>
        <dsp:cNvSpPr/>
      </dsp:nvSpPr>
      <dsp:spPr>
        <a:xfrm>
          <a:off x="0" y="3081487"/>
          <a:ext cx="5794512" cy="1275750"/>
        </a:xfrm>
        <a:prstGeom prst="rect">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9719" tIns="312420" rIns="44971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This is often a precursor of a NFES. It might outline an approach for reaching various target groups but does not contain other components such as a coordinating body or monitoring and evaluation (M&amp;E) system.</a:t>
          </a:r>
        </a:p>
      </dsp:txBody>
      <dsp:txXfrm>
        <a:off x="0" y="3081487"/>
        <a:ext cx="5794512" cy="1275750"/>
      </dsp:txXfrm>
    </dsp:sp>
    <dsp:sp modelId="{05EA93F9-1D0D-4EA0-AE79-C273E69D30B4}">
      <dsp:nvSpPr>
        <dsp:cNvPr id="0" name=""/>
        <dsp:cNvSpPr/>
      </dsp:nvSpPr>
      <dsp:spPr>
        <a:xfrm>
          <a:off x="289725" y="2860087"/>
          <a:ext cx="4056159" cy="442800"/>
        </a:xfrm>
        <a:prstGeom prst="roundRect">
          <a:avLst/>
        </a:prstGeom>
        <a:solidFill>
          <a:schemeClr val="accent2">
            <a:shade val="80000"/>
            <a:hueOff val="-481415"/>
            <a:satOff val="10166"/>
            <a:lumOff val="2708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3313" tIns="0" rIns="153313" bIns="0" numCol="1" spcCol="1270" anchor="ctr" anchorCtr="0">
          <a:noAutofit/>
        </a:bodyPr>
        <a:lstStyle/>
        <a:p>
          <a:pPr marL="0" lvl="0" indent="0" algn="l" defTabSz="666750">
            <a:lnSpc>
              <a:spcPct val="90000"/>
            </a:lnSpc>
            <a:spcBef>
              <a:spcPct val="0"/>
            </a:spcBef>
            <a:spcAft>
              <a:spcPct val="35000"/>
            </a:spcAft>
            <a:buNone/>
          </a:pPr>
          <a:r>
            <a:rPr lang="en-US" sz="1500" kern="1200"/>
            <a:t>STAND-ALONE PROGRAM </a:t>
          </a:r>
        </a:p>
      </dsp:txBody>
      <dsp:txXfrm>
        <a:off x="311341" y="2881703"/>
        <a:ext cx="4012927"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F4EA4-96E5-46F4-86D1-F5F0016EFA20}">
      <dsp:nvSpPr>
        <dsp:cNvPr id="0" name=""/>
        <dsp:cNvSpPr/>
      </dsp:nvSpPr>
      <dsp:spPr>
        <a:xfrm>
          <a:off x="2000" y="551091"/>
          <a:ext cx="2299753" cy="11498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2">
                  <a:lumMod val="50000"/>
                </a:schemeClr>
              </a:solidFill>
            </a:rPr>
            <a:t>Central Bank is lead entity in </a:t>
          </a:r>
          <a:r>
            <a:rPr lang="en-US" sz="1900" b="1" kern="1200">
              <a:solidFill>
                <a:schemeClr val="tx2">
                  <a:lumMod val="50000"/>
                </a:schemeClr>
              </a:solidFill>
            </a:rPr>
            <a:t>37% </a:t>
          </a:r>
          <a:endParaRPr lang="en-US" sz="1900" kern="1200">
            <a:solidFill>
              <a:schemeClr val="tx2">
                <a:lumMod val="50000"/>
              </a:schemeClr>
            </a:solidFill>
          </a:endParaRPr>
        </a:p>
      </dsp:txBody>
      <dsp:txXfrm>
        <a:off x="35679" y="584770"/>
        <a:ext cx="2232395" cy="1082518"/>
      </dsp:txXfrm>
    </dsp:sp>
    <dsp:sp modelId="{CE0BB454-DA3B-4D6F-95B7-3B056DEF6621}">
      <dsp:nvSpPr>
        <dsp:cNvPr id="0" name=""/>
        <dsp:cNvSpPr/>
      </dsp:nvSpPr>
      <dsp:spPr>
        <a:xfrm>
          <a:off x="231976" y="1700967"/>
          <a:ext cx="229975" cy="862407"/>
        </a:xfrm>
        <a:custGeom>
          <a:avLst/>
          <a:gdLst/>
          <a:ahLst/>
          <a:cxnLst/>
          <a:rect l="0" t="0" r="0" b="0"/>
          <a:pathLst>
            <a:path>
              <a:moveTo>
                <a:pt x="0" y="0"/>
              </a:moveTo>
              <a:lnTo>
                <a:pt x="0" y="862407"/>
              </a:lnTo>
              <a:lnTo>
                <a:pt x="229975" y="86240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24F175-33F7-423B-A25F-A44D19FA4E5A}">
      <dsp:nvSpPr>
        <dsp:cNvPr id="0" name=""/>
        <dsp:cNvSpPr/>
      </dsp:nvSpPr>
      <dsp:spPr>
        <a:xfrm>
          <a:off x="461951" y="1988437"/>
          <a:ext cx="1839802" cy="114987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a:t>(e.g., Nigeria, Pakistan)</a:t>
          </a:r>
          <a:endParaRPr lang="en-US" sz="2400" kern="1200"/>
        </a:p>
      </dsp:txBody>
      <dsp:txXfrm>
        <a:off x="495630" y="2022116"/>
        <a:ext cx="1772444" cy="1082518"/>
      </dsp:txXfrm>
    </dsp:sp>
    <dsp:sp modelId="{82BBA76F-C281-4637-8B23-DB20AB166B24}">
      <dsp:nvSpPr>
        <dsp:cNvPr id="0" name=""/>
        <dsp:cNvSpPr/>
      </dsp:nvSpPr>
      <dsp:spPr>
        <a:xfrm>
          <a:off x="2876692" y="551091"/>
          <a:ext cx="2299753" cy="11498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2">
                  <a:lumMod val="50000"/>
                </a:schemeClr>
              </a:solidFill>
            </a:rPr>
            <a:t>Ministry of Finance or other ministry is lead entity in </a:t>
          </a:r>
          <a:r>
            <a:rPr lang="en-US" sz="1900" b="1" kern="1200">
              <a:solidFill>
                <a:schemeClr val="tx2">
                  <a:lumMod val="50000"/>
                </a:schemeClr>
              </a:solidFill>
            </a:rPr>
            <a:t>40% </a:t>
          </a:r>
          <a:endParaRPr lang="en-US" sz="1900" kern="1200">
            <a:solidFill>
              <a:schemeClr val="tx2">
                <a:lumMod val="50000"/>
              </a:schemeClr>
            </a:solidFill>
          </a:endParaRPr>
        </a:p>
      </dsp:txBody>
      <dsp:txXfrm>
        <a:off x="2910371" y="584770"/>
        <a:ext cx="2232395" cy="1082518"/>
      </dsp:txXfrm>
    </dsp:sp>
    <dsp:sp modelId="{69789B05-CCA6-409D-9A40-A67E65158DAA}">
      <dsp:nvSpPr>
        <dsp:cNvPr id="0" name=""/>
        <dsp:cNvSpPr/>
      </dsp:nvSpPr>
      <dsp:spPr>
        <a:xfrm>
          <a:off x="3106667" y="1700967"/>
          <a:ext cx="229975" cy="862407"/>
        </a:xfrm>
        <a:custGeom>
          <a:avLst/>
          <a:gdLst/>
          <a:ahLst/>
          <a:cxnLst/>
          <a:rect l="0" t="0" r="0" b="0"/>
          <a:pathLst>
            <a:path>
              <a:moveTo>
                <a:pt x="0" y="0"/>
              </a:moveTo>
              <a:lnTo>
                <a:pt x="0" y="862407"/>
              </a:lnTo>
              <a:lnTo>
                <a:pt x="229975" y="86240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E8B1C3-DB92-4EAE-941A-13760453FF4C}">
      <dsp:nvSpPr>
        <dsp:cNvPr id="0" name=""/>
        <dsp:cNvSpPr/>
      </dsp:nvSpPr>
      <dsp:spPr>
        <a:xfrm>
          <a:off x="3336642" y="1988437"/>
          <a:ext cx="1839802" cy="114987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a:t>(e.g., Peru,  Indonesia)</a:t>
          </a:r>
          <a:endParaRPr lang="en-US" sz="2400" kern="1200"/>
        </a:p>
      </dsp:txBody>
      <dsp:txXfrm>
        <a:off x="3370321" y="2022116"/>
        <a:ext cx="1772444" cy="1082518"/>
      </dsp:txXfrm>
    </dsp:sp>
    <dsp:sp modelId="{AD0E98C3-E255-4EB3-842C-AAB4E24E804B}">
      <dsp:nvSpPr>
        <dsp:cNvPr id="0" name=""/>
        <dsp:cNvSpPr/>
      </dsp:nvSpPr>
      <dsp:spPr>
        <a:xfrm>
          <a:off x="5751383" y="551091"/>
          <a:ext cx="2299753" cy="11498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2">
                  <a:lumMod val="50000"/>
                </a:schemeClr>
              </a:solidFill>
            </a:rPr>
            <a:t>Other financial sector regulatory authority is lead entity in </a:t>
          </a:r>
          <a:r>
            <a:rPr lang="en-US" sz="1900" b="1" kern="1200">
              <a:solidFill>
                <a:schemeClr val="tx2">
                  <a:lumMod val="50000"/>
                </a:schemeClr>
              </a:solidFill>
            </a:rPr>
            <a:t>3% </a:t>
          </a:r>
          <a:endParaRPr lang="en-US" sz="1900" kern="1200">
            <a:solidFill>
              <a:schemeClr val="tx2">
                <a:lumMod val="50000"/>
              </a:schemeClr>
            </a:solidFill>
          </a:endParaRPr>
        </a:p>
      </dsp:txBody>
      <dsp:txXfrm>
        <a:off x="5785062" y="584770"/>
        <a:ext cx="2232395" cy="1082518"/>
      </dsp:txXfrm>
    </dsp:sp>
    <dsp:sp modelId="{A3745856-C636-4C85-B131-5C334C433E36}">
      <dsp:nvSpPr>
        <dsp:cNvPr id="0" name=""/>
        <dsp:cNvSpPr/>
      </dsp:nvSpPr>
      <dsp:spPr>
        <a:xfrm>
          <a:off x="5981358" y="1700967"/>
          <a:ext cx="229975" cy="862407"/>
        </a:xfrm>
        <a:custGeom>
          <a:avLst/>
          <a:gdLst/>
          <a:ahLst/>
          <a:cxnLst/>
          <a:rect l="0" t="0" r="0" b="0"/>
          <a:pathLst>
            <a:path>
              <a:moveTo>
                <a:pt x="0" y="0"/>
              </a:moveTo>
              <a:lnTo>
                <a:pt x="0" y="862407"/>
              </a:lnTo>
              <a:lnTo>
                <a:pt x="229975" y="86240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9D8F1E-1730-4069-AC8B-2EC2840858C1}">
      <dsp:nvSpPr>
        <dsp:cNvPr id="0" name=""/>
        <dsp:cNvSpPr/>
      </dsp:nvSpPr>
      <dsp:spPr>
        <a:xfrm>
          <a:off x="6211334" y="1988437"/>
          <a:ext cx="1839802" cy="114987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a:t>(e.g., S.</a:t>
          </a:r>
          <a:r>
            <a:rPr lang="en-US" sz="2400" kern="1200"/>
            <a:t> </a:t>
          </a:r>
          <a:r>
            <a:rPr lang="en-US" sz="2400" i="1" kern="1200"/>
            <a:t>Korea)</a:t>
          </a:r>
          <a:endParaRPr lang="en-US" sz="2400" kern="1200"/>
        </a:p>
      </dsp:txBody>
      <dsp:txXfrm>
        <a:off x="6245013" y="2022116"/>
        <a:ext cx="1772444" cy="1082518"/>
      </dsp:txXfrm>
    </dsp:sp>
    <dsp:sp modelId="{8AB4A27C-5A39-4829-B8D3-422E96B6E70A}">
      <dsp:nvSpPr>
        <dsp:cNvPr id="0" name=""/>
        <dsp:cNvSpPr/>
      </dsp:nvSpPr>
      <dsp:spPr>
        <a:xfrm>
          <a:off x="8626074" y="551091"/>
          <a:ext cx="2299753" cy="114987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2">
                  <a:lumMod val="50000"/>
                </a:schemeClr>
              </a:solidFill>
            </a:rPr>
            <a:t>A multi-stakeholder entity leads in </a:t>
          </a:r>
          <a:r>
            <a:rPr lang="en-US" sz="1900" b="1" kern="1200">
              <a:solidFill>
                <a:schemeClr val="tx2">
                  <a:lumMod val="50000"/>
                </a:schemeClr>
              </a:solidFill>
            </a:rPr>
            <a:t>20% </a:t>
          </a:r>
          <a:endParaRPr lang="en-US" sz="1900" kern="1200">
            <a:solidFill>
              <a:schemeClr val="tx2">
                <a:lumMod val="50000"/>
              </a:schemeClr>
            </a:solidFill>
          </a:endParaRPr>
        </a:p>
      </dsp:txBody>
      <dsp:txXfrm>
        <a:off x="8659753" y="584770"/>
        <a:ext cx="2232395" cy="1082518"/>
      </dsp:txXfrm>
    </dsp:sp>
    <dsp:sp modelId="{F06F28B8-87A0-41C5-A0C3-0DD0F461FB00}">
      <dsp:nvSpPr>
        <dsp:cNvPr id="0" name=""/>
        <dsp:cNvSpPr/>
      </dsp:nvSpPr>
      <dsp:spPr>
        <a:xfrm>
          <a:off x="8856050" y="1700967"/>
          <a:ext cx="229975" cy="862407"/>
        </a:xfrm>
        <a:custGeom>
          <a:avLst/>
          <a:gdLst/>
          <a:ahLst/>
          <a:cxnLst/>
          <a:rect l="0" t="0" r="0" b="0"/>
          <a:pathLst>
            <a:path>
              <a:moveTo>
                <a:pt x="0" y="0"/>
              </a:moveTo>
              <a:lnTo>
                <a:pt x="0" y="862407"/>
              </a:lnTo>
              <a:lnTo>
                <a:pt x="229975" y="862407"/>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AC0B83-A7BD-4A95-80B1-3552191BFC3C}">
      <dsp:nvSpPr>
        <dsp:cNvPr id="0" name=""/>
        <dsp:cNvSpPr/>
      </dsp:nvSpPr>
      <dsp:spPr>
        <a:xfrm>
          <a:off x="9086025" y="1988437"/>
          <a:ext cx="1839802" cy="114987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i="1" kern="1200"/>
            <a:t>(e.g., Mexico, Kyrgyz Republic)</a:t>
          </a:r>
          <a:endParaRPr lang="en-US" sz="2400" kern="1200"/>
        </a:p>
      </dsp:txBody>
      <dsp:txXfrm>
        <a:off x="9119704" y="2022116"/>
        <a:ext cx="1772444" cy="10825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53F7B-CBE6-445F-83ED-9FA60F0E37B9}">
      <dsp:nvSpPr>
        <dsp:cNvPr id="0" name=""/>
        <dsp:cNvSpPr/>
      </dsp:nvSpPr>
      <dsp:spPr>
        <a:xfrm>
          <a:off x="0" y="10625"/>
          <a:ext cx="10952480" cy="8127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3F732D-1E8B-4A5A-9EC0-D0AA31F92CF2}">
      <dsp:nvSpPr>
        <dsp:cNvPr id="0" name=""/>
        <dsp:cNvSpPr/>
      </dsp:nvSpPr>
      <dsp:spPr>
        <a:xfrm>
          <a:off x="245869" y="184482"/>
          <a:ext cx="447036" cy="4470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44812-B0A3-4CD5-B883-C96971E2F959}">
      <dsp:nvSpPr>
        <dsp:cNvPr id="0" name=""/>
        <dsp:cNvSpPr/>
      </dsp:nvSpPr>
      <dsp:spPr>
        <a:xfrm>
          <a:off x="938776" y="1603"/>
          <a:ext cx="10013703" cy="81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1" tIns="86021" rIns="86021" bIns="86021" numCol="1" spcCol="1270" anchor="ctr" anchorCtr="0">
          <a:noAutofit/>
        </a:bodyPr>
        <a:lstStyle/>
        <a:p>
          <a:pPr marL="0" lvl="0" indent="0" algn="l" defTabSz="977900">
            <a:lnSpc>
              <a:spcPct val="100000"/>
            </a:lnSpc>
            <a:spcBef>
              <a:spcPct val="0"/>
            </a:spcBef>
            <a:spcAft>
              <a:spcPct val="35000"/>
            </a:spcAft>
            <a:buNone/>
          </a:pPr>
          <a:r>
            <a:rPr lang="en-US" sz="2200" kern="1200"/>
            <a:t>Cumbersome data collection</a:t>
          </a:r>
        </a:p>
      </dsp:txBody>
      <dsp:txXfrm>
        <a:off x="938776" y="1603"/>
        <a:ext cx="10013703" cy="812793"/>
      </dsp:txXfrm>
    </dsp:sp>
    <dsp:sp modelId="{E1F37F23-BBED-4AD7-B620-B2DC78EC0AD4}">
      <dsp:nvSpPr>
        <dsp:cNvPr id="0" name=""/>
        <dsp:cNvSpPr/>
      </dsp:nvSpPr>
      <dsp:spPr>
        <a:xfrm>
          <a:off x="0" y="1017595"/>
          <a:ext cx="10952480" cy="8127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BF089F-6412-41E6-8904-CA2490B31A0B}">
      <dsp:nvSpPr>
        <dsp:cNvPr id="0" name=""/>
        <dsp:cNvSpPr/>
      </dsp:nvSpPr>
      <dsp:spPr>
        <a:xfrm>
          <a:off x="245869" y="1200473"/>
          <a:ext cx="447036" cy="4470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DBA0AC-4478-4CAC-B9BA-C1C639D953B2}">
      <dsp:nvSpPr>
        <dsp:cNvPr id="0" name=""/>
        <dsp:cNvSpPr/>
      </dsp:nvSpPr>
      <dsp:spPr>
        <a:xfrm>
          <a:off x="938776" y="1017595"/>
          <a:ext cx="10013703" cy="81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1" tIns="86021" rIns="86021" bIns="86021" numCol="1" spcCol="1270" anchor="ctr" anchorCtr="0">
          <a:noAutofit/>
        </a:bodyPr>
        <a:lstStyle/>
        <a:p>
          <a:pPr marL="0" lvl="0" indent="0" algn="l" defTabSz="977900">
            <a:lnSpc>
              <a:spcPct val="100000"/>
            </a:lnSpc>
            <a:spcBef>
              <a:spcPct val="0"/>
            </a:spcBef>
            <a:spcAft>
              <a:spcPct val="35000"/>
            </a:spcAft>
            <a:buNone/>
          </a:pPr>
          <a:r>
            <a:rPr lang="en-US" sz="2200" kern="1200"/>
            <a:t>Broad scope</a:t>
          </a:r>
        </a:p>
      </dsp:txBody>
      <dsp:txXfrm>
        <a:off x="938776" y="1017595"/>
        <a:ext cx="10013703" cy="812793"/>
      </dsp:txXfrm>
    </dsp:sp>
    <dsp:sp modelId="{6C1A2AB9-2188-4D2E-A839-EFD6485FF753}">
      <dsp:nvSpPr>
        <dsp:cNvPr id="0" name=""/>
        <dsp:cNvSpPr/>
      </dsp:nvSpPr>
      <dsp:spPr>
        <a:xfrm>
          <a:off x="0" y="2033586"/>
          <a:ext cx="10952480" cy="8127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CCD793-0F82-4A85-BE31-BE32A61690AB}">
      <dsp:nvSpPr>
        <dsp:cNvPr id="0" name=""/>
        <dsp:cNvSpPr/>
      </dsp:nvSpPr>
      <dsp:spPr>
        <a:xfrm>
          <a:off x="245869" y="2216465"/>
          <a:ext cx="447036" cy="4470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5EAEBA-577B-4CDF-B3E0-551E492B0EA8}">
      <dsp:nvSpPr>
        <dsp:cNvPr id="0" name=""/>
        <dsp:cNvSpPr/>
      </dsp:nvSpPr>
      <dsp:spPr>
        <a:xfrm>
          <a:off x="938776" y="2033586"/>
          <a:ext cx="10013703" cy="81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1" tIns="86021" rIns="86021" bIns="86021" numCol="1" spcCol="1270" anchor="ctr" anchorCtr="0">
          <a:noAutofit/>
        </a:bodyPr>
        <a:lstStyle/>
        <a:p>
          <a:pPr marL="0" lvl="0" indent="0" algn="l" defTabSz="977900">
            <a:lnSpc>
              <a:spcPct val="100000"/>
            </a:lnSpc>
            <a:spcBef>
              <a:spcPct val="0"/>
            </a:spcBef>
            <a:spcAft>
              <a:spcPct val="35000"/>
            </a:spcAft>
            <a:buNone/>
          </a:pPr>
          <a:r>
            <a:rPr lang="en-US" sz="2200" kern="1200"/>
            <a:t>Resource-intensive</a:t>
          </a:r>
        </a:p>
      </dsp:txBody>
      <dsp:txXfrm>
        <a:off x="938776" y="2033586"/>
        <a:ext cx="10013703" cy="812793"/>
      </dsp:txXfrm>
    </dsp:sp>
    <dsp:sp modelId="{924E89F3-293D-4858-867A-4BA9A9902071}">
      <dsp:nvSpPr>
        <dsp:cNvPr id="0" name=""/>
        <dsp:cNvSpPr/>
      </dsp:nvSpPr>
      <dsp:spPr>
        <a:xfrm>
          <a:off x="0" y="3049578"/>
          <a:ext cx="10952480" cy="8127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CCE10-6D4D-44F4-B8E1-099619035E83}">
      <dsp:nvSpPr>
        <dsp:cNvPr id="0" name=""/>
        <dsp:cNvSpPr/>
      </dsp:nvSpPr>
      <dsp:spPr>
        <a:xfrm>
          <a:off x="245869" y="3232456"/>
          <a:ext cx="447036" cy="4470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86E42-EF2E-46BA-B243-1EA3EFBE4608}">
      <dsp:nvSpPr>
        <dsp:cNvPr id="0" name=""/>
        <dsp:cNvSpPr/>
      </dsp:nvSpPr>
      <dsp:spPr>
        <a:xfrm>
          <a:off x="938776" y="3049578"/>
          <a:ext cx="10013703" cy="8127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021" tIns="86021" rIns="86021" bIns="86021" numCol="1" spcCol="1270" anchor="ctr" anchorCtr="0">
          <a:noAutofit/>
        </a:bodyPr>
        <a:lstStyle/>
        <a:p>
          <a:pPr marL="0" lvl="0" indent="0" algn="l" defTabSz="977900">
            <a:lnSpc>
              <a:spcPct val="100000"/>
            </a:lnSpc>
            <a:spcBef>
              <a:spcPct val="0"/>
            </a:spcBef>
            <a:spcAft>
              <a:spcPct val="35000"/>
            </a:spcAft>
            <a:buNone/>
          </a:pPr>
          <a:r>
            <a:rPr lang="en-US" sz="2200" kern="1200"/>
            <a:t>High cost</a:t>
          </a:r>
        </a:p>
      </dsp:txBody>
      <dsp:txXfrm>
        <a:off x="938776" y="3049578"/>
        <a:ext cx="10013703" cy="812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C226A-B72F-4E21-AEB4-73C1B25C51CA}">
      <dsp:nvSpPr>
        <dsp:cNvPr id="0" name=""/>
        <dsp:cNvSpPr/>
      </dsp:nvSpPr>
      <dsp:spPr>
        <a:xfrm>
          <a:off x="3953" y="179774"/>
          <a:ext cx="2377306" cy="432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Assessment</a:t>
          </a:r>
        </a:p>
      </dsp:txBody>
      <dsp:txXfrm>
        <a:off x="3953" y="179774"/>
        <a:ext cx="2377306" cy="432000"/>
      </dsp:txXfrm>
    </dsp:sp>
    <dsp:sp modelId="{29333F9D-C6B2-4DD4-A4C4-7CA1787279E3}">
      <dsp:nvSpPr>
        <dsp:cNvPr id="0" name=""/>
        <dsp:cNvSpPr/>
      </dsp:nvSpPr>
      <dsp:spPr>
        <a:xfrm>
          <a:off x="3953" y="611774"/>
          <a:ext cx="2377306" cy="356099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spc="-5">
              <a:latin typeface="Arial MT"/>
              <a:ea typeface="+mn-ea"/>
              <a:cs typeface="Arial MT"/>
            </a:rPr>
            <a:t>Mapping of existing initiatives</a:t>
          </a:r>
        </a:p>
        <a:p>
          <a:pPr marL="114300" lvl="1" indent="-114300" algn="l" defTabSz="666750">
            <a:lnSpc>
              <a:spcPct val="90000"/>
            </a:lnSpc>
            <a:spcBef>
              <a:spcPct val="0"/>
            </a:spcBef>
            <a:spcAft>
              <a:spcPct val="15000"/>
            </a:spcAft>
            <a:buChar char="•"/>
          </a:pPr>
          <a:r>
            <a:rPr lang="en-US" sz="1500" kern="1200" spc="-5">
              <a:latin typeface="Arial MT"/>
              <a:ea typeface="+mn-ea"/>
              <a:cs typeface="Arial MT"/>
            </a:rPr>
            <a:t>Robust diagnostics and data to provide analytical foundation</a:t>
          </a:r>
        </a:p>
        <a:p>
          <a:pPr marL="114300" lvl="1" indent="-114300" algn="l" defTabSz="666750">
            <a:lnSpc>
              <a:spcPct val="90000"/>
            </a:lnSpc>
            <a:spcBef>
              <a:spcPct val="0"/>
            </a:spcBef>
            <a:spcAft>
              <a:spcPct val="15000"/>
            </a:spcAft>
            <a:buChar char="•"/>
          </a:pPr>
          <a:r>
            <a:rPr lang="en-US" sz="1500" kern="1200" spc="-5">
              <a:latin typeface="Arial MT"/>
              <a:ea typeface="+mn-ea"/>
              <a:cs typeface="Arial MT"/>
            </a:rPr>
            <a:t>National financial capability survey for benchmarking</a:t>
          </a:r>
        </a:p>
      </dsp:txBody>
      <dsp:txXfrm>
        <a:off x="3953" y="611774"/>
        <a:ext cx="2377306" cy="3560994"/>
      </dsp:txXfrm>
    </dsp:sp>
    <dsp:sp modelId="{1283E622-F55F-4096-9FC5-C2386FAED50B}">
      <dsp:nvSpPr>
        <dsp:cNvPr id="0" name=""/>
        <dsp:cNvSpPr/>
      </dsp:nvSpPr>
      <dsp:spPr>
        <a:xfrm>
          <a:off x="2714082" y="179774"/>
          <a:ext cx="2377306" cy="432000"/>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Governance &amp; Coordination</a:t>
          </a:r>
        </a:p>
      </dsp:txBody>
      <dsp:txXfrm>
        <a:off x="2714082" y="179774"/>
        <a:ext cx="2377306" cy="432000"/>
      </dsp:txXfrm>
    </dsp:sp>
    <dsp:sp modelId="{983C6745-B559-4ABB-99A2-61DB4984F943}">
      <dsp:nvSpPr>
        <dsp:cNvPr id="0" name=""/>
        <dsp:cNvSpPr/>
      </dsp:nvSpPr>
      <dsp:spPr>
        <a:xfrm>
          <a:off x="2714082" y="611774"/>
          <a:ext cx="2377306" cy="3560994"/>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spc="-5">
              <a:latin typeface="Arial MT"/>
              <a:ea typeface="+mn-ea"/>
              <a:cs typeface="Arial MT"/>
            </a:rPr>
            <a:t>Strong central leadership body</a:t>
          </a:r>
        </a:p>
        <a:p>
          <a:pPr marL="114300" lvl="1" indent="-114300" algn="l" defTabSz="622300">
            <a:lnSpc>
              <a:spcPct val="90000"/>
            </a:lnSpc>
            <a:spcBef>
              <a:spcPct val="0"/>
            </a:spcBef>
            <a:spcAft>
              <a:spcPct val="15000"/>
            </a:spcAft>
            <a:buChar char="•"/>
          </a:pPr>
          <a:r>
            <a:rPr lang="en-US" sz="1400" kern="1200" spc="-5">
              <a:latin typeface="Arial MT"/>
              <a:cs typeface="Arial MT"/>
            </a:rPr>
            <a:t>Balance</a:t>
          </a:r>
          <a:r>
            <a:rPr lang="en-US" sz="1400" kern="1200" spc="25">
              <a:latin typeface="Arial MT"/>
              <a:cs typeface="Arial MT"/>
            </a:rPr>
            <a:t> </a:t>
          </a:r>
          <a:r>
            <a:rPr lang="en-US" sz="1400" kern="1200" spc="-15">
              <a:latin typeface="Arial MT"/>
              <a:cs typeface="Arial MT"/>
            </a:rPr>
            <a:t>between inclusive and efficient </a:t>
          </a:r>
          <a:r>
            <a:rPr lang="en-US" sz="1400" kern="1200" spc="-5">
              <a:latin typeface="Arial MT"/>
              <a:cs typeface="Arial MT"/>
            </a:rPr>
            <a:t>governance</a:t>
          </a:r>
          <a:r>
            <a:rPr lang="en-US" sz="1400" kern="1200" spc="-10">
              <a:latin typeface="Arial MT"/>
              <a:cs typeface="Arial MT"/>
            </a:rPr>
            <a:t> </a:t>
          </a:r>
          <a:r>
            <a:rPr lang="en-US" sz="1400" kern="1200" spc="-5">
              <a:latin typeface="Arial MT"/>
              <a:cs typeface="Arial MT"/>
            </a:rPr>
            <a:t>structure</a:t>
          </a:r>
          <a:endParaRPr lang="en-US" sz="1400" kern="1200" spc="-5">
            <a:latin typeface="Arial MT"/>
            <a:ea typeface="+mn-ea"/>
            <a:cs typeface="Arial MT"/>
          </a:endParaRPr>
        </a:p>
        <a:p>
          <a:pPr marL="114300" lvl="1" indent="-114300" algn="l" defTabSz="622300">
            <a:lnSpc>
              <a:spcPct val="90000"/>
            </a:lnSpc>
            <a:spcBef>
              <a:spcPct val="0"/>
            </a:spcBef>
            <a:spcAft>
              <a:spcPct val="15000"/>
            </a:spcAft>
            <a:buChar char="•"/>
          </a:pPr>
          <a:r>
            <a:rPr lang="en-US" sz="1400" kern="1200">
              <a:latin typeface="Arial MT"/>
              <a:cs typeface="Arial MT"/>
            </a:rPr>
            <a:t>Strong buy-in from start</a:t>
          </a:r>
          <a:endParaRPr lang="en-US" sz="1400" kern="1200" spc="-5">
            <a:latin typeface="Arial MT"/>
            <a:ea typeface="+mn-ea"/>
            <a:cs typeface="Arial MT"/>
          </a:endParaRPr>
        </a:p>
        <a:p>
          <a:pPr marL="114300" lvl="1" indent="-114300" algn="l" defTabSz="622300">
            <a:lnSpc>
              <a:spcPct val="90000"/>
            </a:lnSpc>
            <a:spcBef>
              <a:spcPct val="0"/>
            </a:spcBef>
            <a:spcAft>
              <a:spcPct val="15000"/>
            </a:spcAft>
            <a:buChar char="•"/>
          </a:pPr>
          <a:r>
            <a:rPr lang="en-US" sz="1400" kern="1200" spc="-5">
              <a:latin typeface="Arial MT"/>
              <a:cs typeface="Arial MT"/>
            </a:rPr>
            <a:t>High-level</a:t>
          </a:r>
          <a:r>
            <a:rPr lang="en-US" sz="1400" kern="1200" spc="15">
              <a:latin typeface="Arial MT"/>
              <a:cs typeface="Arial MT"/>
            </a:rPr>
            <a:t> </a:t>
          </a:r>
          <a:r>
            <a:rPr lang="en-US" sz="1400" kern="1200">
              <a:latin typeface="Arial MT"/>
              <a:cs typeface="Arial MT"/>
            </a:rPr>
            <a:t>“champions”</a:t>
          </a:r>
          <a:r>
            <a:rPr lang="en-US" sz="1400" kern="1200" spc="-15">
              <a:latin typeface="Arial MT"/>
              <a:cs typeface="Arial MT"/>
            </a:rPr>
            <a:t> within</a:t>
          </a:r>
          <a:r>
            <a:rPr lang="en-US" sz="1400" kern="1200" spc="35">
              <a:latin typeface="Arial MT"/>
              <a:cs typeface="Arial MT"/>
            </a:rPr>
            <a:t> </a:t>
          </a:r>
          <a:r>
            <a:rPr lang="en-US" sz="1400" kern="1200" spc="-5">
              <a:latin typeface="Arial MT"/>
              <a:cs typeface="Arial MT"/>
            </a:rPr>
            <a:t>each</a:t>
          </a:r>
          <a:r>
            <a:rPr lang="en-US" sz="1400" kern="1200">
              <a:latin typeface="Arial MT"/>
              <a:cs typeface="Arial MT"/>
            </a:rPr>
            <a:t> </a:t>
          </a:r>
          <a:r>
            <a:rPr lang="en-US" sz="1400" kern="1200" spc="-5">
              <a:latin typeface="Arial MT"/>
              <a:cs typeface="Arial MT"/>
            </a:rPr>
            <a:t>implementing</a:t>
          </a:r>
          <a:r>
            <a:rPr lang="en-US" sz="1400" kern="1200" spc="10">
              <a:latin typeface="Arial MT"/>
              <a:cs typeface="Arial MT"/>
            </a:rPr>
            <a:t> </a:t>
          </a:r>
          <a:r>
            <a:rPr lang="en-US" sz="1400" kern="1200" spc="-5">
              <a:latin typeface="Arial MT"/>
              <a:cs typeface="Arial MT"/>
            </a:rPr>
            <a:t>institution</a:t>
          </a:r>
          <a:endParaRPr lang="en-US" sz="1400" kern="1200" spc="-5">
            <a:latin typeface="Arial MT"/>
            <a:ea typeface="+mn-ea"/>
            <a:cs typeface="Arial MT"/>
          </a:endParaRPr>
        </a:p>
        <a:p>
          <a:pPr marL="114300" lvl="1" indent="-114300" algn="l" defTabSz="622300">
            <a:lnSpc>
              <a:spcPct val="90000"/>
            </a:lnSpc>
            <a:spcBef>
              <a:spcPct val="0"/>
            </a:spcBef>
            <a:spcAft>
              <a:spcPct val="15000"/>
            </a:spcAft>
            <a:buChar char="•"/>
          </a:pPr>
          <a:r>
            <a:rPr lang="en-US" sz="1400" kern="1200" spc="-5">
              <a:latin typeface="Arial MT"/>
              <a:ea typeface="+mn-ea"/>
              <a:cs typeface="Arial MT"/>
            </a:rPr>
            <a:t>Partnerships: private, public, NGO</a:t>
          </a:r>
        </a:p>
      </dsp:txBody>
      <dsp:txXfrm>
        <a:off x="2714082" y="611774"/>
        <a:ext cx="2377306" cy="3560994"/>
      </dsp:txXfrm>
    </dsp:sp>
    <dsp:sp modelId="{4337F4D2-3EBB-49D3-8113-71DDE931F3B4}">
      <dsp:nvSpPr>
        <dsp:cNvPr id="0" name=""/>
        <dsp:cNvSpPr/>
      </dsp:nvSpPr>
      <dsp:spPr>
        <a:xfrm>
          <a:off x="5424211" y="179774"/>
          <a:ext cx="2377306" cy="432000"/>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Programmatic scope</a:t>
          </a:r>
        </a:p>
      </dsp:txBody>
      <dsp:txXfrm>
        <a:off x="5424211" y="179774"/>
        <a:ext cx="2377306" cy="432000"/>
      </dsp:txXfrm>
    </dsp:sp>
    <dsp:sp modelId="{729AB0C5-B045-41B6-961A-A26F21F4E754}">
      <dsp:nvSpPr>
        <dsp:cNvPr id="0" name=""/>
        <dsp:cNvSpPr/>
      </dsp:nvSpPr>
      <dsp:spPr>
        <a:xfrm>
          <a:off x="5424211" y="611774"/>
          <a:ext cx="2377306" cy="3560994"/>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22300">
            <a:lnSpc>
              <a:spcPct val="90000"/>
            </a:lnSpc>
            <a:spcBef>
              <a:spcPct val="0"/>
            </a:spcBef>
            <a:spcAft>
              <a:spcPct val="15000"/>
            </a:spcAft>
            <a:buChar char="•"/>
          </a:pPr>
          <a:r>
            <a:rPr lang="en-US" sz="1500" kern="1200" spc="-5">
              <a:latin typeface="Arial MT"/>
              <a:ea typeface="+mn-ea"/>
              <a:cs typeface="Arial MT"/>
            </a:rPr>
            <a:t>Programs built on good practices</a:t>
          </a:r>
        </a:p>
        <a:p>
          <a:pPr marL="114300" lvl="1" indent="-114300" algn="l" defTabSz="622300">
            <a:lnSpc>
              <a:spcPct val="90000"/>
            </a:lnSpc>
            <a:spcBef>
              <a:spcPct val="0"/>
            </a:spcBef>
            <a:spcAft>
              <a:spcPct val="15000"/>
            </a:spcAft>
            <a:buChar char="•"/>
          </a:pPr>
          <a:r>
            <a:rPr lang="en-US" sz="1500" kern="1200" spc="-5">
              <a:latin typeface="Arial MT"/>
              <a:ea typeface="+mn-ea"/>
              <a:cs typeface="Arial MT"/>
            </a:rPr>
            <a:t>Well-defined action plan</a:t>
          </a:r>
        </a:p>
        <a:p>
          <a:pPr marL="114300" lvl="1" indent="-114300" algn="l" defTabSz="622300">
            <a:lnSpc>
              <a:spcPct val="90000"/>
            </a:lnSpc>
            <a:spcBef>
              <a:spcPct val="0"/>
            </a:spcBef>
            <a:spcAft>
              <a:spcPct val="15000"/>
            </a:spcAft>
            <a:buChar char="•"/>
          </a:pPr>
          <a:r>
            <a:rPr lang="en-US" sz="1500" kern="1200" spc="-5">
              <a:latin typeface="Arial MT"/>
              <a:ea typeface="+mn-ea"/>
              <a:cs typeface="Arial MT"/>
            </a:rPr>
            <a:t>Clear, concrete, prioritized objective</a:t>
          </a:r>
        </a:p>
        <a:p>
          <a:pPr marL="114300" lvl="1" indent="-114300" algn="l" defTabSz="622300">
            <a:lnSpc>
              <a:spcPct val="90000"/>
            </a:lnSpc>
            <a:spcBef>
              <a:spcPct val="0"/>
            </a:spcBef>
            <a:spcAft>
              <a:spcPct val="15000"/>
            </a:spcAft>
            <a:buChar char="•"/>
          </a:pPr>
          <a:r>
            <a:rPr lang="en-US" sz="1500" kern="1200" spc="-5">
              <a:latin typeface="Arial MT"/>
              <a:ea typeface="+mn-ea"/>
              <a:cs typeface="Arial MT"/>
            </a:rPr>
            <a:t>Prioritization to focus on high-priority, high-impact actions</a:t>
          </a:r>
        </a:p>
        <a:p>
          <a:pPr marL="114300" lvl="1" indent="-114300" algn="l" defTabSz="622300">
            <a:lnSpc>
              <a:spcPct val="90000"/>
            </a:lnSpc>
            <a:spcBef>
              <a:spcPct val="0"/>
            </a:spcBef>
            <a:spcAft>
              <a:spcPct val="15000"/>
            </a:spcAft>
            <a:buChar char="•"/>
          </a:pPr>
          <a:r>
            <a:rPr lang="en-US" sz="1500" kern="1200" spc="-5">
              <a:latin typeface="Arial MT"/>
              <a:ea typeface="+mn-ea"/>
              <a:cs typeface="Arial MT"/>
            </a:rPr>
            <a:t>Focus on digital approaches, including flexibility to adapt action plan to reflect market developments</a:t>
          </a:r>
        </a:p>
        <a:p>
          <a:pPr marL="114300" lvl="1" indent="-114300" algn="l" defTabSz="622300">
            <a:lnSpc>
              <a:spcPct val="90000"/>
            </a:lnSpc>
            <a:spcBef>
              <a:spcPct val="0"/>
            </a:spcBef>
            <a:spcAft>
              <a:spcPct val="15000"/>
            </a:spcAft>
            <a:buChar char="•"/>
          </a:pPr>
          <a:r>
            <a:rPr lang="en-US" sz="1500" kern="1200">
              <a:latin typeface="Arial MT"/>
              <a:cs typeface="Arial MT"/>
            </a:rPr>
            <a:t>“Quick wins”</a:t>
          </a:r>
          <a:r>
            <a:rPr lang="en-US" sz="1500" kern="1200" spc="-20">
              <a:latin typeface="Arial MT"/>
              <a:cs typeface="Arial MT"/>
            </a:rPr>
            <a:t> </a:t>
          </a:r>
          <a:r>
            <a:rPr lang="en-US" sz="1500" kern="1200">
              <a:latin typeface="Arial MT"/>
              <a:cs typeface="Arial MT"/>
            </a:rPr>
            <a:t>to</a:t>
          </a:r>
          <a:r>
            <a:rPr lang="en-US" sz="1500" kern="1200" spc="-10">
              <a:latin typeface="Arial MT"/>
              <a:cs typeface="Arial MT"/>
            </a:rPr>
            <a:t> build</a:t>
          </a:r>
          <a:r>
            <a:rPr lang="en-US" sz="1500" kern="1200" spc="-5">
              <a:latin typeface="Arial MT"/>
              <a:cs typeface="Arial MT"/>
            </a:rPr>
            <a:t> momentum</a:t>
          </a:r>
          <a:r>
            <a:rPr lang="en-US" sz="1500" kern="1200">
              <a:latin typeface="Arial MT"/>
              <a:cs typeface="Arial MT"/>
            </a:rPr>
            <a:t> </a:t>
          </a:r>
          <a:r>
            <a:rPr lang="en-US" sz="1500" kern="1200" spc="-10">
              <a:latin typeface="Arial MT"/>
              <a:cs typeface="Arial MT"/>
            </a:rPr>
            <a:t>following</a:t>
          </a:r>
          <a:r>
            <a:rPr lang="en-US" sz="1500" kern="1200" spc="45">
              <a:latin typeface="Arial MT"/>
              <a:cs typeface="Arial MT"/>
            </a:rPr>
            <a:t> </a:t>
          </a:r>
          <a:r>
            <a:rPr lang="en-US" sz="1500" kern="1200" spc="-5">
              <a:latin typeface="Arial MT"/>
              <a:cs typeface="Arial MT"/>
            </a:rPr>
            <a:t>launch</a:t>
          </a:r>
          <a:endParaRPr lang="en-US" sz="1500" kern="1200" spc="-5">
            <a:latin typeface="Arial MT"/>
            <a:ea typeface="+mn-ea"/>
            <a:cs typeface="Arial MT"/>
          </a:endParaRPr>
        </a:p>
      </dsp:txBody>
      <dsp:txXfrm>
        <a:off x="5424211" y="611774"/>
        <a:ext cx="2377306" cy="3560994"/>
      </dsp:txXfrm>
    </dsp:sp>
    <dsp:sp modelId="{B53802CD-6F11-4CF9-9D9D-AF26B0F4E2F9}">
      <dsp:nvSpPr>
        <dsp:cNvPr id="0" name=""/>
        <dsp:cNvSpPr/>
      </dsp:nvSpPr>
      <dsp:spPr>
        <a:xfrm>
          <a:off x="8134340" y="179774"/>
          <a:ext cx="2377306" cy="4320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a:t>Management</a:t>
          </a:r>
        </a:p>
      </dsp:txBody>
      <dsp:txXfrm>
        <a:off x="8134340" y="179774"/>
        <a:ext cx="2377306" cy="432000"/>
      </dsp:txXfrm>
    </dsp:sp>
    <dsp:sp modelId="{977C92C4-FD9C-4335-8F7C-38C8EC679AA7}">
      <dsp:nvSpPr>
        <dsp:cNvPr id="0" name=""/>
        <dsp:cNvSpPr/>
      </dsp:nvSpPr>
      <dsp:spPr>
        <a:xfrm>
          <a:off x="8134340" y="611774"/>
          <a:ext cx="2377306" cy="3560994"/>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spc="-5">
              <a:latin typeface="Arial MT"/>
              <a:ea typeface="+mn-ea"/>
              <a:cs typeface="Arial MT"/>
            </a:rPr>
            <a:t>Roadmap and ideas for funding</a:t>
          </a:r>
          <a:endParaRPr lang="en-US" sz="1500" kern="1200"/>
        </a:p>
        <a:p>
          <a:pPr marL="114300" lvl="1" indent="-114300" algn="l" defTabSz="666750">
            <a:lnSpc>
              <a:spcPct val="90000"/>
            </a:lnSpc>
            <a:spcBef>
              <a:spcPct val="0"/>
            </a:spcBef>
            <a:spcAft>
              <a:spcPct val="15000"/>
            </a:spcAft>
            <a:buChar char="•"/>
          </a:pPr>
          <a:r>
            <a:rPr lang="en-US" sz="1500" kern="1200" spc="-5">
              <a:latin typeface="Arial MT"/>
              <a:cs typeface="Arial MT"/>
            </a:rPr>
            <a:t>Mobilization</a:t>
          </a:r>
          <a:r>
            <a:rPr lang="en-US" sz="1500" kern="1200" spc="15">
              <a:latin typeface="Arial MT"/>
              <a:cs typeface="Arial MT"/>
            </a:rPr>
            <a:t> </a:t>
          </a:r>
          <a:r>
            <a:rPr lang="en-US" sz="1500" kern="1200">
              <a:latin typeface="Arial MT"/>
              <a:cs typeface="Arial MT"/>
            </a:rPr>
            <a:t>of </a:t>
          </a:r>
          <a:r>
            <a:rPr lang="en-US" sz="1500" kern="1200" spc="-5">
              <a:latin typeface="Arial MT"/>
              <a:cs typeface="Arial MT"/>
            </a:rPr>
            <a:t>resources</a:t>
          </a:r>
          <a:r>
            <a:rPr lang="en-US" sz="1500" kern="1200" spc="10">
              <a:latin typeface="Arial MT"/>
              <a:cs typeface="Arial MT"/>
            </a:rPr>
            <a:t> </a:t>
          </a:r>
          <a:r>
            <a:rPr lang="en-US" sz="1500" kern="1200">
              <a:latin typeface="Arial MT"/>
              <a:cs typeface="Arial MT"/>
            </a:rPr>
            <a:t>for</a:t>
          </a:r>
          <a:r>
            <a:rPr lang="en-US" sz="1500" kern="1200" spc="5">
              <a:latin typeface="Arial MT"/>
              <a:cs typeface="Arial MT"/>
            </a:rPr>
            <a:t> </a:t>
          </a:r>
          <a:r>
            <a:rPr lang="en-US" sz="1500" kern="1200" spc="-5">
              <a:latin typeface="Arial MT"/>
              <a:cs typeface="Arial MT"/>
            </a:rPr>
            <a:t>implementation</a:t>
          </a:r>
          <a:r>
            <a:rPr lang="en-US" sz="1500" kern="1200" spc="15">
              <a:latin typeface="Arial MT"/>
              <a:cs typeface="Arial MT"/>
            </a:rPr>
            <a:t> </a:t>
          </a:r>
          <a:r>
            <a:rPr lang="en-US" sz="1500" kern="1200" spc="-5">
              <a:latin typeface="Arial MT"/>
              <a:cs typeface="Arial MT"/>
            </a:rPr>
            <a:t>prior</a:t>
          </a:r>
          <a:r>
            <a:rPr lang="en-US" sz="1500" kern="1200" spc="5">
              <a:latin typeface="Arial MT"/>
              <a:cs typeface="Arial MT"/>
            </a:rPr>
            <a:t> </a:t>
          </a:r>
          <a:r>
            <a:rPr lang="en-US" sz="1500" kern="1200">
              <a:latin typeface="Arial MT"/>
              <a:cs typeface="Arial MT"/>
            </a:rPr>
            <a:t>to</a:t>
          </a:r>
          <a:r>
            <a:rPr lang="en-US" sz="1500" kern="1200" spc="-5">
              <a:latin typeface="Arial MT"/>
              <a:cs typeface="Arial MT"/>
            </a:rPr>
            <a:t> launch</a:t>
          </a:r>
          <a:endParaRPr lang="en-US" sz="1500" kern="1200" spc="-5">
            <a:latin typeface="Arial MT"/>
            <a:ea typeface="+mn-ea"/>
            <a:cs typeface="Arial MT"/>
          </a:endParaRPr>
        </a:p>
        <a:p>
          <a:pPr marL="114300" lvl="1" indent="-114300" algn="l" defTabSz="666750">
            <a:lnSpc>
              <a:spcPct val="90000"/>
            </a:lnSpc>
            <a:spcBef>
              <a:spcPct val="0"/>
            </a:spcBef>
            <a:spcAft>
              <a:spcPct val="15000"/>
            </a:spcAft>
            <a:buChar char="•"/>
          </a:pPr>
          <a:r>
            <a:rPr lang="en-US" sz="1500" kern="1200" spc="-5">
              <a:latin typeface="Arial MT"/>
              <a:cs typeface="Arial MT"/>
            </a:rPr>
            <a:t>Effective</a:t>
          </a:r>
          <a:r>
            <a:rPr lang="en-US" sz="1500" kern="1200" spc="-15">
              <a:latin typeface="Arial MT"/>
              <a:cs typeface="Arial MT"/>
            </a:rPr>
            <a:t> </a:t>
          </a:r>
          <a:r>
            <a:rPr lang="en-US" sz="1500" kern="1200" spc="-5">
              <a:latin typeface="Arial MT"/>
              <a:cs typeface="Arial MT"/>
            </a:rPr>
            <a:t>communication</a:t>
          </a:r>
          <a:r>
            <a:rPr lang="en-US" sz="1500" kern="1200" spc="15">
              <a:latin typeface="Arial MT"/>
              <a:cs typeface="Arial MT"/>
            </a:rPr>
            <a:t> </a:t>
          </a:r>
          <a:r>
            <a:rPr lang="en-US" sz="1500" kern="1200">
              <a:latin typeface="Arial MT"/>
              <a:cs typeface="Arial MT"/>
            </a:rPr>
            <a:t>/</a:t>
          </a:r>
          <a:r>
            <a:rPr lang="en-US" sz="1500" kern="1200" spc="-10">
              <a:latin typeface="Arial MT"/>
              <a:cs typeface="Arial MT"/>
            </a:rPr>
            <a:t> branding</a:t>
          </a:r>
          <a:r>
            <a:rPr lang="en-US" sz="1500" kern="1200" spc="15">
              <a:latin typeface="Arial MT"/>
              <a:cs typeface="Arial MT"/>
            </a:rPr>
            <a:t> </a:t>
          </a:r>
          <a:r>
            <a:rPr lang="en-US" sz="1500" kern="1200" spc="-5">
              <a:latin typeface="Arial MT"/>
              <a:cs typeface="Arial MT"/>
            </a:rPr>
            <a:t>of</a:t>
          </a:r>
          <a:r>
            <a:rPr lang="en-US" sz="1500" kern="1200">
              <a:latin typeface="Arial MT"/>
              <a:cs typeface="Arial MT"/>
            </a:rPr>
            <a:t> the</a:t>
          </a:r>
          <a:r>
            <a:rPr lang="en-US" sz="1500" kern="1200" spc="-15">
              <a:latin typeface="Arial MT"/>
              <a:cs typeface="Arial MT"/>
            </a:rPr>
            <a:t> </a:t>
          </a:r>
          <a:r>
            <a:rPr lang="en-US" sz="1500" kern="1200">
              <a:latin typeface="Arial MT"/>
              <a:cs typeface="Arial MT"/>
            </a:rPr>
            <a:t>NFES</a:t>
          </a:r>
          <a:endParaRPr lang="en-US" sz="1500" kern="1200" spc="-5">
            <a:latin typeface="Arial MT"/>
            <a:ea typeface="+mn-ea"/>
            <a:cs typeface="Arial MT"/>
          </a:endParaRPr>
        </a:p>
        <a:p>
          <a:pPr marL="114300" lvl="1" indent="-114300" algn="l" defTabSz="666750">
            <a:lnSpc>
              <a:spcPct val="90000"/>
            </a:lnSpc>
            <a:spcBef>
              <a:spcPct val="0"/>
            </a:spcBef>
            <a:spcAft>
              <a:spcPct val="15000"/>
            </a:spcAft>
            <a:buChar char="•"/>
          </a:pPr>
          <a:r>
            <a:rPr lang="en-US" sz="1500" kern="1200" spc="-10">
              <a:latin typeface="Arial MT"/>
              <a:cs typeface="Arial MT"/>
            </a:rPr>
            <a:t>Well-resourced</a:t>
          </a:r>
          <a:r>
            <a:rPr lang="en-US" sz="1500" kern="1200" spc="25">
              <a:latin typeface="Arial MT"/>
              <a:cs typeface="Arial MT"/>
            </a:rPr>
            <a:t> </a:t>
          </a:r>
          <a:r>
            <a:rPr lang="en-US" sz="1500" kern="1200" spc="-5">
              <a:latin typeface="Arial MT"/>
              <a:cs typeface="Arial MT"/>
            </a:rPr>
            <a:t>and</a:t>
          </a:r>
          <a:r>
            <a:rPr lang="en-US" sz="1500" kern="1200" spc="10">
              <a:latin typeface="Arial MT"/>
              <a:cs typeface="Arial MT"/>
            </a:rPr>
            <a:t> </a:t>
          </a:r>
          <a:r>
            <a:rPr lang="en-US" sz="1500" kern="1200" spc="-5">
              <a:latin typeface="Arial MT"/>
              <a:cs typeface="Arial MT"/>
            </a:rPr>
            <a:t>robust</a:t>
          </a:r>
          <a:r>
            <a:rPr lang="en-US" sz="1500" kern="1200" spc="5">
              <a:latin typeface="Arial MT"/>
              <a:cs typeface="Arial MT"/>
            </a:rPr>
            <a:t> </a:t>
          </a:r>
          <a:r>
            <a:rPr lang="en-US" sz="1500" kern="1200" spc="-5">
              <a:latin typeface="Arial MT"/>
              <a:cs typeface="Arial MT"/>
            </a:rPr>
            <a:t>monitoring</a:t>
          </a:r>
          <a:r>
            <a:rPr lang="en-US" sz="1500" kern="1200" spc="25">
              <a:latin typeface="Arial MT"/>
              <a:cs typeface="Arial MT"/>
            </a:rPr>
            <a:t> </a:t>
          </a:r>
          <a:r>
            <a:rPr lang="en-US" sz="1500" kern="1200" spc="-5">
              <a:latin typeface="Arial MT"/>
              <a:cs typeface="Arial MT"/>
            </a:rPr>
            <a:t>and</a:t>
          </a:r>
          <a:r>
            <a:rPr lang="en-US" sz="1500" kern="1200" spc="10">
              <a:latin typeface="Arial MT"/>
              <a:cs typeface="Arial MT"/>
            </a:rPr>
            <a:t> </a:t>
          </a:r>
          <a:r>
            <a:rPr lang="en-US" sz="1500" kern="1200" spc="-5">
              <a:latin typeface="Arial MT"/>
              <a:cs typeface="Arial MT"/>
            </a:rPr>
            <a:t>evaluation</a:t>
          </a:r>
          <a:r>
            <a:rPr lang="en-US" sz="1500" kern="1200" spc="25">
              <a:latin typeface="Arial MT"/>
              <a:cs typeface="Arial MT"/>
            </a:rPr>
            <a:t> </a:t>
          </a:r>
          <a:r>
            <a:rPr lang="en-US" sz="1500" kern="1200" spc="-5">
              <a:latin typeface="Arial MT"/>
              <a:cs typeface="Arial MT"/>
            </a:rPr>
            <a:t>system</a:t>
          </a:r>
          <a:endParaRPr lang="en-US" sz="1500" kern="1200" spc="-5">
            <a:latin typeface="Arial MT"/>
            <a:ea typeface="+mn-ea"/>
            <a:cs typeface="Arial MT"/>
          </a:endParaRPr>
        </a:p>
      </dsp:txBody>
      <dsp:txXfrm>
        <a:off x="8134340" y="611774"/>
        <a:ext cx="2377306" cy="35609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E6B69-BBEF-44A9-A306-CA12BDAB3185}">
      <dsp:nvSpPr>
        <dsp:cNvPr id="0" name=""/>
        <dsp:cNvSpPr/>
      </dsp:nvSpPr>
      <dsp:spPr>
        <a:xfrm>
          <a:off x="3578798" y="728330"/>
          <a:ext cx="562773" cy="91440"/>
        </a:xfrm>
        <a:custGeom>
          <a:avLst/>
          <a:gdLst/>
          <a:ahLst/>
          <a:cxnLst/>
          <a:rect l="0" t="0" r="0" b="0"/>
          <a:pathLst>
            <a:path>
              <a:moveTo>
                <a:pt x="0" y="45720"/>
              </a:moveTo>
              <a:lnTo>
                <a:pt x="225758" y="45719"/>
              </a:lnTo>
            </a:path>
            <a:path>
              <a:moveTo>
                <a:pt x="337015" y="45719"/>
              </a:moveTo>
              <a:lnTo>
                <a:pt x="56277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t>1</a:t>
          </a:r>
        </a:p>
      </dsp:txBody>
      <dsp:txXfrm>
        <a:off x="3804556" y="689030"/>
        <a:ext cx="111257" cy="170038"/>
      </dsp:txXfrm>
    </dsp:sp>
    <dsp:sp modelId="{C10D488F-570F-4BD4-B00F-9A1649360E16}">
      <dsp:nvSpPr>
        <dsp:cNvPr id="0" name=""/>
        <dsp:cNvSpPr/>
      </dsp:nvSpPr>
      <dsp:spPr>
        <a:xfrm>
          <a:off x="1000712" y="84"/>
          <a:ext cx="2579885" cy="1547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n-US" sz="1500" kern="1200"/>
            <a:t>Take stock of best practices</a:t>
          </a:r>
        </a:p>
      </dsp:txBody>
      <dsp:txXfrm>
        <a:off x="1000712" y="84"/>
        <a:ext cx="2579885" cy="1547931"/>
      </dsp:txXfrm>
    </dsp:sp>
    <dsp:sp modelId="{52C3C91C-D792-46F6-A5DE-79C361BB428D}">
      <dsp:nvSpPr>
        <dsp:cNvPr id="0" name=""/>
        <dsp:cNvSpPr/>
      </dsp:nvSpPr>
      <dsp:spPr>
        <a:xfrm>
          <a:off x="6752057" y="728330"/>
          <a:ext cx="562773" cy="91440"/>
        </a:xfrm>
        <a:custGeom>
          <a:avLst/>
          <a:gdLst/>
          <a:ahLst/>
          <a:cxnLst/>
          <a:rect l="0" t="0" r="0" b="0"/>
          <a:pathLst>
            <a:path>
              <a:moveTo>
                <a:pt x="0" y="45720"/>
              </a:moveTo>
              <a:lnTo>
                <a:pt x="225758" y="45719"/>
              </a:lnTo>
            </a:path>
            <a:path>
              <a:moveTo>
                <a:pt x="337015" y="45719"/>
              </a:moveTo>
              <a:lnTo>
                <a:pt x="562773" y="45720"/>
              </a:lnTo>
            </a:path>
          </a:pathLst>
        </a:custGeom>
        <a:noFill/>
        <a:ln w="6350" cap="flat" cmpd="sng" algn="ctr">
          <a:solidFill>
            <a:schemeClr val="accent2">
              <a:hueOff val="-485121"/>
              <a:satOff val="-27976"/>
              <a:lumOff val="2876"/>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t>2</a:t>
          </a:r>
        </a:p>
      </dsp:txBody>
      <dsp:txXfrm>
        <a:off x="6977815" y="689030"/>
        <a:ext cx="111257" cy="170038"/>
      </dsp:txXfrm>
    </dsp:sp>
    <dsp:sp modelId="{ABB9FB2C-AD47-4C19-90BF-F478D4D98548}">
      <dsp:nvSpPr>
        <dsp:cNvPr id="0" name=""/>
        <dsp:cNvSpPr/>
      </dsp:nvSpPr>
      <dsp:spPr>
        <a:xfrm>
          <a:off x="4173971" y="84"/>
          <a:ext cx="2579885" cy="1547931"/>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n-US" sz="1500" kern="1200"/>
            <a:t>Gather  insights from related stakeholders, such as market conduct and consumer-protection supervisors, </a:t>
          </a:r>
        </a:p>
      </dsp:txBody>
      <dsp:txXfrm>
        <a:off x="4173971" y="84"/>
        <a:ext cx="2579885" cy="1547931"/>
      </dsp:txXfrm>
    </dsp:sp>
    <dsp:sp modelId="{F9B77485-75F3-455A-A218-76B91545F492}">
      <dsp:nvSpPr>
        <dsp:cNvPr id="0" name=""/>
        <dsp:cNvSpPr/>
      </dsp:nvSpPr>
      <dsp:spPr>
        <a:xfrm>
          <a:off x="2290655" y="1546215"/>
          <a:ext cx="6346518" cy="562773"/>
        </a:xfrm>
        <a:custGeom>
          <a:avLst/>
          <a:gdLst/>
          <a:ahLst/>
          <a:cxnLst/>
          <a:rect l="0" t="0" r="0" b="0"/>
          <a:pathLst>
            <a:path>
              <a:moveTo>
                <a:pt x="6346518" y="0"/>
              </a:moveTo>
              <a:lnTo>
                <a:pt x="6346518" y="298486"/>
              </a:lnTo>
              <a:lnTo>
                <a:pt x="0" y="298486"/>
              </a:lnTo>
              <a:lnTo>
                <a:pt x="0" y="562773"/>
              </a:lnTo>
            </a:path>
          </a:pathLst>
        </a:custGeom>
        <a:noFill/>
        <a:ln w="6350" cap="flat" cmpd="sng" algn="ctr">
          <a:solidFill>
            <a:schemeClr val="accent2">
              <a:hueOff val="-970242"/>
              <a:satOff val="-55952"/>
              <a:lumOff val="575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t>3</a:t>
          </a:r>
        </a:p>
      </dsp:txBody>
      <dsp:txXfrm>
        <a:off x="5304559" y="1742583"/>
        <a:ext cx="318709" cy="170038"/>
      </dsp:txXfrm>
    </dsp:sp>
    <dsp:sp modelId="{D941874B-955A-47F3-B729-FF6589EBA5EB}">
      <dsp:nvSpPr>
        <dsp:cNvPr id="0" name=""/>
        <dsp:cNvSpPr/>
      </dsp:nvSpPr>
      <dsp:spPr>
        <a:xfrm>
          <a:off x="7347230" y="84"/>
          <a:ext cx="2579885" cy="1547931"/>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n-US" sz="1500" kern="1200"/>
            <a:t>Focus on points of interaction between consumers, FSPs, and government financial programs</a:t>
          </a:r>
        </a:p>
      </dsp:txBody>
      <dsp:txXfrm>
        <a:off x="7347230" y="84"/>
        <a:ext cx="2579885" cy="1547931"/>
      </dsp:txXfrm>
    </dsp:sp>
    <dsp:sp modelId="{926FAE25-B1B2-4BC1-83D9-407DA6FC122D}">
      <dsp:nvSpPr>
        <dsp:cNvPr id="0" name=""/>
        <dsp:cNvSpPr/>
      </dsp:nvSpPr>
      <dsp:spPr>
        <a:xfrm>
          <a:off x="3578798" y="2869634"/>
          <a:ext cx="562773" cy="91440"/>
        </a:xfrm>
        <a:custGeom>
          <a:avLst/>
          <a:gdLst/>
          <a:ahLst/>
          <a:cxnLst/>
          <a:rect l="0" t="0" r="0" b="0"/>
          <a:pathLst>
            <a:path>
              <a:moveTo>
                <a:pt x="0" y="45720"/>
              </a:moveTo>
              <a:lnTo>
                <a:pt x="225758" y="45719"/>
              </a:lnTo>
            </a:path>
            <a:path>
              <a:moveTo>
                <a:pt x="337015" y="45719"/>
              </a:moveTo>
              <a:lnTo>
                <a:pt x="562773"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33400">
            <a:lnSpc>
              <a:spcPct val="90000"/>
            </a:lnSpc>
            <a:spcBef>
              <a:spcPct val="0"/>
            </a:spcBef>
            <a:spcAft>
              <a:spcPct val="35000"/>
            </a:spcAft>
            <a:buNone/>
          </a:pPr>
          <a:r>
            <a:rPr lang="en-US" sz="1200" kern="1200"/>
            <a:t>4</a:t>
          </a:r>
        </a:p>
      </dsp:txBody>
      <dsp:txXfrm>
        <a:off x="3804556" y="2830335"/>
        <a:ext cx="111257" cy="170038"/>
      </dsp:txXfrm>
    </dsp:sp>
    <dsp:sp modelId="{59E6AE09-3775-4F41-9816-E4F64374A24A}">
      <dsp:nvSpPr>
        <dsp:cNvPr id="0" name=""/>
        <dsp:cNvSpPr/>
      </dsp:nvSpPr>
      <dsp:spPr>
        <a:xfrm>
          <a:off x="1000712" y="2141389"/>
          <a:ext cx="2579885" cy="1547931"/>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n-US" sz="1500" kern="1200"/>
            <a:t>Gather the perspectives of the various stakeholders</a:t>
          </a:r>
        </a:p>
      </dsp:txBody>
      <dsp:txXfrm>
        <a:off x="1000712" y="2141389"/>
        <a:ext cx="2579885" cy="1547931"/>
      </dsp:txXfrm>
    </dsp:sp>
    <dsp:sp modelId="{DFD75523-2719-45D8-90A5-CFF400B6FFCF}">
      <dsp:nvSpPr>
        <dsp:cNvPr id="0" name=""/>
        <dsp:cNvSpPr/>
      </dsp:nvSpPr>
      <dsp:spPr>
        <a:xfrm>
          <a:off x="4173971" y="2141389"/>
          <a:ext cx="2579885" cy="1547931"/>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6417" tIns="132696" rIns="126417" bIns="132696" numCol="1" spcCol="1270" anchor="ctr" anchorCtr="0">
          <a:noAutofit/>
        </a:bodyPr>
        <a:lstStyle/>
        <a:p>
          <a:pPr marL="0" lvl="0" indent="0" algn="ctr" defTabSz="666750">
            <a:lnSpc>
              <a:spcPct val="90000"/>
            </a:lnSpc>
            <a:spcBef>
              <a:spcPct val="0"/>
            </a:spcBef>
            <a:spcAft>
              <a:spcPct val="35000"/>
            </a:spcAft>
            <a:buNone/>
          </a:pPr>
          <a:r>
            <a:rPr lang="en-US" sz="1500" kern="1200"/>
            <a:t>Leverage various data collection means (desk research, customer journey mapping, consumer profiling, stakeholder interviews, phone surveys, etc.)</a:t>
          </a:r>
        </a:p>
      </dsp:txBody>
      <dsp:txXfrm>
        <a:off x="4173971" y="2141389"/>
        <a:ext cx="2579885" cy="15479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174F1-60AC-4558-B54A-1808EB1435F3}">
      <dsp:nvSpPr>
        <dsp:cNvPr id="0" name=""/>
        <dsp:cNvSpPr/>
      </dsp:nvSpPr>
      <dsp:spPr>
        <a:xfrm>
          <a:off x="3201" y="318495"/>
          <a:ext cx="2539866" cy="355581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577850">
            <a:lnSpc>
              <a:spcPct val="90000"/>
            </a:lnSpc>
            <a:spcBef>
              <a:spcPct val="0"/>
            </a:spcBef>
            <a:spcAft>
              <a:spcPct val="35000"/>
            </a:spcAft>
            <a:buNone/>
          </a:pPr>
          <a:r>
            <a:rPr lang="en-US" sz="1300" kern="1200"/>
            <a:t>Identify immediate needs from the perspective of different types of consumers as well as core gaps across different product lines during key interactions between consumers and their FSPs or financial programs. </a:t>
          </a:r>
        </a:p>
      </dsp:txBody>
      <dsp:txXfrm>
        <a:off x="3201" y="1669704"/>
        <a:ext cx="2539866" cy="2133487"/>
      </dsp:txXfrm>
    </dsp:sp>
    <dsp:sp modelId="{B82AE96D-B154-4119-AEEC-6E609A0F8113}">
      <dsp:nvSpPr>
        <dsp:cNvPr id="0" name=""/>
        <dsp:cNvSpPr/>
      </dsp:nvSpPr>
      <dsp:spPr>
        <a:xfrm>
          <a:off x="739762" y="674077"/>
          <a:ext cx="1066743" cy="106674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5983" y="830298"/>
        <a:ext cx="754301" cy="754301"/>
      </dsp:txXfrm>
    </dsp:sp>
    <dsp:sp modelId="{51F55C69-0A5C-47FB-A069-68B7C3B28922}">
      <dsp:nvSpPr>
        <dsp:cNvPr id="0" name=""/>
        <dsp:cNvSpPr/>
      </dsp:nvSpPr>
      <dsp:spPr>
        <a:xfrm>
          <a:off x="3201" y="3874237"/>
          <a:ext cx="2539866"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2943B-E930-46F4-971D-7E471E6FD3DD}">
      <dsp:nvSpPr>
        <dsp:cNvPr id="0" name=""/>
        <dsp:cNvSpPr/>
      </dsp:nvSpPr>
      <dsp:spPr>
        <a:xfrm>
          <a:off x="2797054" y="318495"/>
          <a:ext cx="2539866" cy="3555813"/>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577850">
            <a:lnSpc>
              <a:spcPct val="90000"/>
            </a:lnSpc>
            <a:spcBef>
              <a:spcPct val="0"/>
            </a:spcBef>
            <a:spcAft>
              <a:spcPct val="35000"/>
            </a:spcAft>
            <a:buNone/>
          </a:pPr>
          <a:r>
            <a:rPr lang="en-US" sz="1300" kern="1200"/>
            <a:t>Detect emerging areas of consumer risks that warrant priority as well as core education gaps and needs of different consumer profiles.</a:t>
          </a:r>
        </a:p>
      </dsp:txBody>
      <dsp:txXfrm>
        <a:off x="2797054" y="1669704"/>
        <a:ext cx="2539866" cy="2133487"/>
      </dsp:txXfrm>
    </dsp:sp>
    <dsp:sp modelId="{ADB1AF19-25A3-4D0B-9E88-5F73E708E1DB}">
      <dsp:nvSpPr>
        <dsp:cNvPr id="0" name=""/>
        <dsp:cNvSpPr/>
      </dsp:nvSpPr>
      <dsp:spPr>
        <a:xfrm>
          <a:off x="3533615" y="674077"/>
          <a:ext cx="1066743" cy="1066743"/>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89836" y="830298"/>
        <a:ext cx="754301" cy="754301"/>
      </dsp:txXfrm>
    </dsp:sp>
    <dsp:sp modelId="{FD9F69A7-D945-4C5F-98BA-165150A8280E}">
      <dsp:nvSpPr>
        <dsp:cNvPr id="0" name=""/>
        <dsp:cNvSpPr/>
      </dsp:nvSpPr>
      <dsp:spPr>
        <a:xfrm>
          <a:off x="2797054" y="3874237"/>
          <a:ext cx="2539866"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6782DD-447F-4FA4-A17C-3B6AFC3146D5}">
      <dsp:nvSpPr>
        <dsp:cNvPr id="0" name=""/>
        <dsp:cNvSpPr/>
      </dsp:nvSpPr>
      <dsp:spPr>
        <a:xfrm>
          <a:off x="5590907" y="318495"/>
          <a:ext cx="2539866" cy="3555813"/>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577850">
            <a:lnSpc>
              <a:spcPct val="90000"/>
            </a:lnSpc>
            <a:spcBef>
              <a:spcPct val="0"/>
            </a:spcBef>
            <a:spcAft>
              <a:spcPct val="35000"/>
            </a:spcAft>
            <a:buNone/>
          </a:pPr>
          <a:r>
            <a:rPr lang="en-US" sz="1300" kern="1200"/>
            <a:t>Identify opportunity areas where core financial education messages can be integrated to help consumers navigate their financial lives. </a:t>
          </a:r>
        </a:p>
      </dsp:txBody>
      <dsp:txXfrm>
        <a:off x="5590907" y="1669704"/>
        <a:ext cx="2539866" cy="2133487"/>
      </dsp:txXfrm>
    </dsp:sp>
    <dsp:sp modelId="{5FADB56D-F0DD-4EF1-89F6-8F50E5525BFD}">
      <dsp:nvSpPr>
        <dsp:cNvPr id="0" name=""/>
        <dsp:cNvSpPr/>
      </dsp:nvSpPr>
      <dsp:spPr>
        <a:xfrm>
          <a:off x="6327469" y="674077"/>
          <a:ext cx="1066743" cy="1066743"/>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83690" y="830298"/>
        <a:ext cx="754301" cy="754301"/>
      </dsp:txXfrm>
    </dsp:sp>
    <dsp:sp modelId="{9304EC16-72B1-4511-9DB2-8055EA5DEE08}">
      <dsp:nvSpPr>
        <dsp:cNvPr id="0" name=""/>
        <dsp:cNvSpPr/>
      </dsp:nvSpPr>
      <dsp:spPr>
        <a:xfrm>
          <a:off x="5590907" y="3874237"/>
          <a:ext cx="2539866"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4AC71-FF99-4DEE-BD97-AB12EF6E0CAF}">
      <dsp:nvSpPr>
        <dsp:cNvPr id="0" name=""/>
        <dsp:cNvSpPr/>
      </dsp:nvSpPr>
      <dsp:spPr>
        <a:xfrm>
          <a:off x="8384760" y="318495"/>
          <a:ext cx="2539866" cy="355581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577850">
            <a:lnSpc>
              <a:spcPct val="90000"/>
            </a:lnSpc>
            <a:spcBef>
              <a:spcPct val="0"/>
            </a:spcBef>
            <a:spcAft>
              <a:spcPct val="35000"/>
            </a:spcAft>
            <a:buNone/>
          </a:pPr>
          <a:r>
            <a:rPr lang="en-US" sz="1300" kern="1200"/>
            <a:t>Prioritize based on assessing trade-offs between lower-hanging fruits, their capacity and resources, and existing consumer risks with greatest implications on inclusion/stability.</a:t>
          </a:r>
        </a:p>
      </dsp:txBody>
      <dsp:txXfrm>
        <a:off x="8384760" y="1669704"/>
        <a:ext cx="2539866" cy="2133487"/>
      </dsp:txXfrm>
    </dsp:sp>
    <dsp:sp modelId="{86673516-3A06-4FFE-90C3-BC8BB012F6AA}">
      <dsp:nvSpPr>
        <dsp:cNvPr id="0" name=""/>
        <dsp:cNvSpPr/>
      </dsp:nvSpPr>
      <dsp:spPr>
        <a:xfrm>
          <a:off x="9121322" y="674077"/>
          <a:ext cx="1066743" cy="1066743"/>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77543" y="830298"/>
        <a:ext cx="754301" cy="754301"/>
      </dsp:txXfrm>
    </dsp:sp>
    <dsp:sp modelId="{AD68333B-2F4E-4A3E-ADE4-DE57FEDC4AAA}">
      <dsp:nvSpPr>
        <dsp:cNvPr id="0" name=""/>
        <dsp:cNvSpPr/>
      </dsp:nvSpPr>
      <dsp:spPr>
        <a:xfrm>
          <a:off x="8384760" y="3874237"/>
          <a:ext cx="253986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6EEC1-141A-48E9-92A0-8602866038CA}">
      <dsp:nvSpPr>
        <dsp:cNvPr id="0" name=""/>
        <dsp:cNvSpPr/>
      </dsp:nvSpPr>
      <dsp:spPr>
        <a:xfrm>
          <a:off x="3201" y="318495"/>
          <a:ext cx="2539866" cy="355581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44550">
            <a:lnSpc>
              <a:spcPct val="90000"/>
            </a:lnSpc>
            <a:spcBef>
              <a:spcPct val="0"/>
            </a:spcBef>
            <a:spcAft>
              <a:spcPct val="35000"/>
            </a:spcAft>
            <a:buNone/>
          </a:pPr>
          <a:r>
            <a:rPr lang="en-US" sz="1900" kern="1200"/>
            <a:t>Partner with key institutions to embed financial education into existing financial programs. </a:t>
          </a:r>
        </a:p>
      </dsp:txBody>
      <dsp:txXfrm>
        <a:off x="3201" y="1669704"/>
        <a:ext cx="2539866" cy="2133487"/>
      </dsp:txXfrm>
    </dsp:sp>
    <dsp:sp modelId="{42A77353-B7BE-4570-B413-185952DCC5D2}">
      <dsp:nvSpPr>
        <dsp:cNvPr id="0" name=""/>
        <dsp:cNvSpPr/>
      </dsp:nvSpPr>
      <dsp:spPr>
        <a:xfrm>
          <a:off x="739762" y="674077"/>
          <a:ext cx="1066743" cy="1066743"/>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95983" y="830298"/>
        <a:ext cx="754301" cy="754301"/>
      </dsp:txXfrm>
    </dsp:sp>
    <dsp:sp modelId="{FE051C44-81AE-4ABE-9F60-0B23AB79D898}">
      <dsp:nvSpPr>
        <dsp:cNvPr id="0" name=""/>
        <dsp:cNvSpPr/>
      </dsp:nvSpPr>
      <dsp:spPr>
        <a:xfrm>
          <a:off x="3201" y="3874237"/>
          <a:ext cx="2539866" cy="72"/>
        </a:xfrm>
        <a:prstGeom prst="rect">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12C7AB-10ED-4FDD-9ED1-7DFB5067702A}">
      <dsp:nvSpPr>
        <dsp:cNvPr id="0" name=""/>
        <dsp:cNvSpPr/>
      </dsp:nvSpPr>
      <dsp:spPr>
        <a:xfrm>
          <a:off x="2797054" y="318495"/>
          <a:ext cx="2539866" cy="3555813"/>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44550">
            <a:lnSpc>
              <a:spcPct val="90000"/>
            </a:lnSpc>
            <a:spcBef>
              <a:spcPct val="0"/>
            </a:spcBef>
            <a:spcAft>
              <a:spcPct val="35000"/>
            </a:spcAft>
            <a:buNone/>
          </a:pPr>
          <a:r>
            <a:rPr lang="en-US" sz="1900" kern="1200"/>
            <a:t>Provide guidance to regulated entities. </a:t>
          </a:r>
        </a:p>
      </dsp:txBody>
      <dsp:txXfrm>
        <a:off x="2797054" y="1669704"/>
        <a:ext cx="2539866" cy="2133487"/>
      </dsp:txXfrm>
    </dsp:sp>
    <dsp:sp modelId="{4C302CC9-7428-4CF1-8F05-4C41058C5529}">
      <dsp:nvSpPr>
        <dsp:cNvPr id="0" name=""/>
        <dsp:cNvSpPr/>
      </dsp:nvSpPr>
      <dsp:spPr>
        <a:xfrm>
          <a:off x="3533615" y="674077"/>
          <a:ext cx="1066743" cy="1066743"/>
        </a:xfrm>
        <a:prstGeom prst="ellips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89836" y="830298"/>
        <a:ext cx="754301" cy="754301"/>
      </dsp:txXfrm>
    </dsp:sp>
    <dsp:sp modelId="{661C5C6C-0E7A-459D-9AF9-4C2AF79D3D58}">
      <dsp:nvSpPr>
        <dsp:cNvPr id="0" name=""/>
        <dsp:cNvSpPr/>
      </dsp:nvSpPr>
      <dsp:spPr>
        <a:xfrm>
          <a:off x="2797054" y="3874237"/>
          <a:ext cx="2539866" cy="72"/>
        </a:xfrm>
        <a:prstGeom prst="rect">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D0F880-EC70-426F-9CAD-9369175225FE}">
      <dsp:nvSpPr>
        <dsp:cNvPr id="0" name=""/>
        <dsp:cNvSpPr/>
      </dsp:nvSpPr>
      <dsp:spPr>
        <a:xfrm>
          <a:off x="5590907" y="318495"/>
          <a:ext cx="2539866" cy="3555813"/>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44550">
            <a:lnSpc>
              <a:spcPct val="90000"/>
            </a:lnSpc>
            <a:spcBef>
              <a:spcPct val="0"/>
            </a:spcBef>
            <a:spcAft>
              <a:spcPct val="35000"/>
            </a:spcAft>
            <a:buNone/>
          </a:pPr>
          <a:r>
            <a:rPr lang="en-US" sz="1900" kern="1200"/>
            <a:t>Offer financial education tools to the public. </a:t>
          </a:r>
        </a:p>
      </dsp:txBody>
      <dsp:txXfrm>
        <a:off x="5590907" y="1669704"/>
        <a:ext cx="2539866" cy="2133487"/>
      </dsp:txXfrm>
    </dsp:sp>
    <dsp:sp modelId="{440C8536-AC2E-40F1-AEF4-857E799902F1}">
      <dsp:nvSpPr>
        <dsp:cNvPr id="0" name=""/>
        <dsp:cNvSpPr/>
      </dsp:nvSpPr>
      <dsp:spPr>
        <a:xfrm>
          <a:off x="6327469" y="674077"/>
          <a:ext cx="1066743" cy="1066743"/>
        </a:xfrm>
        <a:prstGeom prst="ellips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83690" y="830298"/>
        <a:ext cx="754301" cy="754301"/>
      </dsp:txXfrm>
    </dsp:sp>
    <dsp:sp modelId="{D303D867-E21E-455C-A4D5-254FB4C1A18A}">
      <dsp:nvSpPr>
        <dsp:cNvPr id="0" name=""/>
        <dsp:cNvSpPr/>
      </dsp:nvSpPr>
      <dsp:spPr>
        <a:xfrm>
          <a:off x="5590907" y="3874237"/>
          <a:ext cx="2539866" cy="72"/>
        </a:xfrm>
        <a:prstGeom prst="rect">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CEFB37-9395-4393-8691-144414128479}">
      <dsp:nvSpPr>
        <dsp:cNvPr id="0" name=""/>
        <dsp:cNvSpPr/>
      </dsp:nvSpPr>
      <dsp:spPr>
        <a:xfrm>
          <a:off x="8384760" y="318495"/>
          <a:ext cx="2539866" cy="355581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8018" tIns="330200" rIns="198018" bIns="330200" numCol="1" spcCol="1270" anchor="t" anchorCtr="0">
          <a:noAutofit/>
        </a:bodyPr>
        <a:lstStyle/>
        <a:p>
          <a:pPr marL="0" lvl="0" indent="0" algn="l" defTabSz="844550">
            <a:lnSpc>
              <a:spcPct val="90000"/>
            </a:lnSpc>
            <a:spcBef>
              <a:spcPct val="0"/>
            </a:spcBef>
            <a:spcAft>
              <a:spcPct val="35000"/>
            </a:spcAft>
            <a:buNone/>
          </a:pPr>
          <a:r>
            <a:rPr lang="en-US" sz="1900" kern="1200"/>
            <a:t>Develop a cross-cutting monitoring and evaluation (M&amp;E) framework. </a:t>
          </a:r>
        </a:p>
      </dsp:txBody>
      <dsp:txXfrm>
        <a:off x="8384760" y="1669704"/>
        <a:ext cx="2539866" cy="2133487"/>
      </dsp:txXfrm>
    </dsp:sp>
    <dsp:sp modelId="{D6F7AFE4-8D0B-46F5-A3D7-D18D7D73DBD1}">
      <dsp:nvSpPr>
        <dsp:cNvPr id="0" name=""/>
        <dsp:cNvSpPr/>
      </dsp:nvSpPr>
      <dsp:spPr>
        <a:xfrm>
          <a:off x="9121322" y="674077"/>
          <a:ext cx="1066743" cy="1066743"/>
        </a:xfrm>
        <a:prstGeom prst="ellips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168" tIns="12700" rIns="8316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277543" y="830298"/>
        <a:ext cx="754301" cy="754301"/>
      </dsp:txXfrm>
    </dsp:sp>
    <dsp:sp modelId="{547E6955-4DAD-46C4-950A-2623F50AFAEF}">
      <dsp:nvSpPr>
        <dsp:cNvPr id="0" name=""/>
        <dsp:cNvSpPr/>
      </dsp:nvSpPr>
      <dsp:spPr>
        <a:xfrm>
          <a:off x="8384760" y="3874237"/>
          <a:ext cx="253986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BF801-18BF-4F05-B929-9121E7728A13}">
      <dsp:nvSpPr>
        <dsp:cNvPr id="0" name=""/>
        <dsp:cNvSpPr/>
      </dsp:nvSpPr>
      <dsp:spPr>
        <a:xfrm>
          <a:off x="684914"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8E1EFA-45A0-4B74-89D3-3CC5110C9ED1}">
      <dsp:nvSpPr>
        <dsp:cNvPr id="0" name=""/>
        <dsp:cNvSpPr/>
      </dsp:nvSpPr>
      <dsp:spPr>
        <a:xfrm>
          <a:off x="918914"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261CE9-F0A2-4DF7-8AC0-94B8A39BF844}">
      <dsp:nvSpPr>
        <dsp:cNvPr id="0" name=""/>
        <dsp:cNvSpPr/>
      </dsp:nvSpPr>
      <dsp:spPr>
        <a:xfrm>
          <a:off x="33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Leverage teachable moments </a:t>
          </a:r>
        </a:p>
      </dsp:txBody>
      <dsp:txXfrm>
        <a:off x="333914" y="2456402"/>
        <a:ext cx="1800000" cy="720000"/>
      </dsp:txXfrm>
    </dsp:sp>
    <dsp:sp modelId="{EABD1FCE-76E1-4387-9D51-953303B79960}">
      <dsp:nvSpPr>
        <dsp:cNvPr id="0" name=""/>
        <dsp:cNvSpPr/>
      </dsp:nvSpPr>
      <dsp:spPr>
        <a:xfrm>
          <a:off x="2799914"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F0241-8401-4A06-82F6-69DCB2371D44}">
      <dsp:nvSpPr>
        <dsp:cNvPr id="0" name=""/>
        <dsp:cNvSpPr/>
      </dsp:nvSpPr>
      <dsp:spPr>
        <a:xfrm>
          <a:off x="3033914"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1AADA5-2E7D-4968-BB26-34FAB36153A2}">
      <dsp:nvSpPr>
        <dsp:cNvPr id="0" name=""/>
        <dsp:cNvSpPr/>
      </dsp:nvSpPr>
      <dsp:spPr>
        <a:xfrm>
          <a:off x="244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Reinforce messages </a:t>
          </a:r>
        </a:p>
      </dsp:txBody>
      <dsp:txXfrm>
        <a:off x="2448914" y="2456402"/>
        <a:ext cx="1800000" cy="720000"/>
      </dsp:txXfrm>
    </dsp:sp>
    <dsp:sp modelId="{D3B8409F-EF38-410B-9F10-83247383C88B}">
      <dsp:nvSpPr>
        <dsp:cNvPr id="0" name=""/>
        <dsp:cNvSpPr/>
      </dsp:nvSpPr>
      <dsp:spPr>
        <a:xfrm>
          <a:off x="4914914"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F378C7-2331-473C-B612-70507C3404ED}">
      <dsp:nvSpPr>
        <dsp:cNvPr id="0" name=""/>
        <dsp:cNvSpPr/>
      </dsp:nvSpPr>
      <dsp:spPr>
        <a:xfrm>
          <a:off x="5148914"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D640A2-7F0F-474E-8234-DC0178C5B78F}">
      <dsp:nvSpPr>
        <dsp:cNvPr id="0" name=""/>
        <dsp:cNvSpPr/>
      </dsp:nvSpPr>
      <dsp:spPr>
        <a:xfrm>
          <a:off x="456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Use nudges</a:t>
          </a:r>
        </a:p>
      </dsp:txBody>
      <dsp:txXfrm>
        <a:off x="4563914" y="2456402"/>
        <a:ext cx="1800000" cy="720000"/>
      </dsp:txXfrm>
    </dsp:sp>
    <dsp:sp modelId="{EDD56857-25E0-4C0C-9FC1-7D7728D6DFD6}">
      <dsp:nvSpPr>
        <dsp:cNvPr id="0" name=""/>
        <dsp:cNvSpPr/>
      </dsp:nvSpPr>
      <dsp:spPr>
        <a:xfrm>
          <a:off x="7029914"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65B7E-1745-4062-BF42-F8477E3E6B2E}">
      <dsp:nvSpPr>
        <dsp:cNvPr id="0" name=""/>
        <dsp:cNvSpPr/>
      </dsp:nvSpPr>
      <dsp:spPr>
        <a:xfrm>
          <a:off x="7263914"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B2143E-A60B-4729-987B-F9CC3A788AFD}">
      <dsp:nvSpPr>
        <dsp:cNvPr id="0" name=""/>
        <dsp:cNvSpPr/>
      </dsp:nvSpPr>
      <dsp:spPr>
        <a:xfrm>
          <a:off x="6678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Automation</a:t>
          </a:r>
        </a:p>
      </dsp:txBody>
      <dsp:txXfrm>
        <a:off x="6678914" y="2456402"/>
        <a:ext cx="1800000" cy="720000"/>
      </dsp:txXfrm>
    </dsp:sp>
    <dsp:sp modelId="{D1115395-EA6E-4E50-8933-550A4DB4B466}">
      <dsp:nvSpPr>
        <dsp:cNvPr id="0" name=""/>
        <dsp:cNvSpPr/>
      </dsp:nvSpPr>
      <dsp:spPr>
        <a:xfrm>
          <a:off x="9144914" y="101640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BCC23F-840F-474A-AAA9-FD109E450B51}">
      <dsp:nvSpPr>
        <dsp:cNvPr id="0" name=""/>
        <dsp:cNvSpPr/>
      </dsp:nvSpPr>
      <dsp:spPr>
        <a:xfrm>
          <a:off x="9378914" y="125040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F20145-2BEF-45EF-A29A-9EFC6A52FE87}">
      <dsp:nvSpPr>
        <dsp:cNvPr id="0" name=""/>
        <dsp:cNvSpPr/>
      </dsp:nvSpPr>
      <dsp:spPr>
        <a:xfrm>
          <a:off x="8793914"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Make it fun and entertaining</a:t>
          </a:r>
        </a:p>
      </dsp:txBody>
      <dsp:txXfrm>
        <a:off x="8793914" y="245640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99177E-B7B0-43A8-9AB2-117059D76778}"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1491B-8C84-4803-92C7-9181AAA8134A}" type="slidenum">
              <a:rPr lang="en-US" smtClean="0"/>
              <a:t>‹#›</a:t>
            </a:fld>
            <a:endParaRPr lang="en-US"/>
          </a:p>
        </p:txBody>
      </p:sp>
    </p:spTree>
    <p:extLst>
      <p:ext uri="{BB962C8B-B14F-4D97-AF65-F5344CB8AC3E}">
        <p14:creationId xmlns:p14="http://schemas.microsoft.com/office/powerpoint/2010/main" val="63196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1281491B-8C84-4803-92C7-9181AAA8134A}" type="slidenum">
              <a:rPr lang="en-US" smtClean="0"/>
              <a:t>3</a:t>
            </a:fld>
            <a:endParaRPr lang="en-US"/>
          </a:p>
        </p:txBody>
      </p:sp>
    </p:spTree>
    <p:extLst>
      <p:ext uri="{BB962C8B-B14F-4D97-AF65-F5344CB8AC3E}">
        <p14:creationId xmlns:p14="http://schemas.microsoft.com/office/powerpoint/2010/main" val="66254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cs typeface="Arial"/>
              </a:rPr>
              <a:t>Among</a:t>
            </a:r>
            <a:r>
              <a:rPr lang="en-US" sz="1200" spc="-5">
                <a:latin typeface="Arial"/>
                <a:cs typeface="Arial"/>
              </a:rPr>
              <a:t> </a:t>
            </a:r>
            <a:r>
              <a:rPr lang="en-US" sz="1200">
                <a:latin typeface="Arial"/>
                <a:cs typeface="Arial"/>
              </a:rPr>
              <a:t>34</a:t>
            </a:r>
            <a:r>
              <a:rPr lang="en-US" sz="1200" spc="-5">
                <a:latin typeface="Arial"/>
                <a:cs typeface="Arial"/>
              </a:rPr>
              <a:t> </a:t>
            </a:r>
            <a:r>
              <a:rPr lang="en-US" sz="1200">
                <a:latin typeface="Arial"/>
                <a:cs typeface="Arial"/>
              </a:rPr>
              <a:t>countries </a:t>
            </a:r>
            <a:r>
              <a:rPr lang="en-US" sz="1200" spc="-10">
                <a:latin typeface="Arial"/>
                <a:cs typeface="Arial"/>
              </a:rPr>
              <a:t>with</a:t>
            </a:r>
            <a:r>
              <a:rPr lang="en-US" sz="1200" spc="5">
                <a:latin typeface="Arial"/>
                <a:cs typeface="Arial"/>
              </a:rPr>
              <a:t> </a:t>
            </a:r>
            <a:r>
              <a:rPr lang="en-US" sz="1200">
                <a:latin typeface="Arial"/>
                <a:cs typeface="Arial"/>
              </a:rPr>
              <a:t>an active</a:t>
            </a:r>
            <a:r>
              <a:rPr lang="en-US" sz="1200" spc="-10">
                <a:latin typeface="Arial"/>
                <a:cs typeface="Arial"/>
              </a:rPr>
              <a:t> </a:t>
            </a:r>
            <a:r>
              <a:rPr lang="en-US" sz="1200">
                <a:latin typeface="Arial"/>
                <a:cs typeface="Arial"/>
              </a:rPr>
              <a:t>NFES:</a:t>
            </a:r>
          </a:p>
          <a:p>
            <a:endParaRPr lang="en-US"/>
          </a:p>
        </p:txBody>
      </p:sp>
      <p:sp>
        <p:nvSpPr>
          <p:cNvPr id="4" name="Slide Number Placeholder 3"/>
          <p:cNvSpPr>
            <a:spLocks noGrp="1"/>
          </p:cNvSpPr>
          <p:nvPr>
            <p:ph type="sldNum" sz="quarter" idx="5"/>
          </p:nvPr>
        </p:nvSpPr>
        <p:spPr/>
        <p:txBody>
          <a:bodyPr/>
          <a:lstStyle/>
          <a:p>
            <a:fld id="{1281491B-8C84-4803-92C7-9181AAA8134A}" type="slidenum">
              <a:rPr lang="en-US" smtClean="0"/>
              <a:t>4</a:t>
            </a:fld>
            <a:endParaRPr lang="en-US"/>
          </a:p>
        </p:txBody>
      </p:sp>
    </p:spTree>
    <p:extLst>
      <p:ext uri="{BB962C8B-B14F-4D97-AF65-F5344CB8AC3E}">
        <p14:creationId xmlns:p14="http://schemas.microsoft.com/office/powerpoint/2010/main" val="23662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8265" marR="24765" algn="just">
              <a:lnSpc>
                <a:spcPct val="121000"/>
              </a:lnSpc>
              <a:spcBef>
                <a:spcPts val="0"/>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Emerging evidence suggests that key behavioral tools and practices, such as simplifying financial education into concrete, actionable steps, personalizing education, providing short, timely messages, and making education convenient and easy to access, have successfully changed consumer knowledge, decision-making, and financial behaviors.</a:t>
            </a:r>
          </a:p>
          <a:p>
            <a:pPr marL="88265" marR="24765" algn="just">
              <a:lnSpc>
                <a:spcPct val="121000"/>
              </a:lnSpc>
              <a:spcBef>
                <a:spcPts val="0"/>
              </a:spcBef>
              <a:spcAft>
                <a:spcPts val="0"/>
              </a:spcAft>
            </a:pPr>
            <a:r>
              <a:rPr lang="en-US" sz="1200">
                <a:effectLst/>
                <a:latin typeface="Trebuchet MS" panose="020B0603020202020204" pitchFamily="34" charset="0"/>
                <a:ea typeface="Trebuchet MS" panose="020B0603020202020204" pitchFamily="34" charset="0"/>
                <a:cs typeface="Trebuchet MS" panose="020B0603020202020204" pitchFamily="34" charset="0"/>
              </a:rPr>
              <a:t>available resources and complements existing knowledge about financial education. </a:t>
            </a:r>
          </a:p>
          <a:p>
            <a:endParaRPr lang="en-US"/>
          </a:p>
        </p:txBody>
      </p:sp>
      <p:sp>
        <p:nvSpPr>
          <p:cNvPr id="4" name="Slide Number Placeholder 3"/>
          <p:cNvSpPr>
            <a:spLocks noGrp="1"/>
          </p:cNvSpPr>
          <p:nvPr>
            <p:ph type="sldNum" sz="quarter" idx="5"/>
          </p:nvPr>
        </p:nvSpPr>
        <p:spPr/>
        <p:txBody>
          <a:bodyPr/>
          <a:lstStyle/>
          <a:p>
            <a:fld id="{1281491B-8C84-4803-92C7-9181AAA8134A}" type="slidenum">
              <a:rPr lang="en-US" smtClean="0"/>
              <a:t>7</a:t>
            </a:fld>
            <a:endParaRPr lang="en-US"/>
          </a:p>
        </p:txBody>
      </p:sp>
    </p:spTree>
    <p:extLst>
      <p:ext uri="{BB962C8B-B14F-4D97-AF65-F5344CB8AC3E}">
        <p14:creationId xmlns:p14="http://schemas.microsoft.com/office/powerpoint/2010/main" val="160801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300" marR="1050290" indent="-153035" algn="just">
              <a:lnSpc>
                <a:spcPct val="117000"/>
              </a:lnSpc>
              <a:spcBef>
                <a:spcPts val="525"/>
              </a:spcBef>
              <a:spcAft>
                <a:spcPts val="0"/>
              </a:spcAft>
            </a:pPr>
            <a:r>
              <a:rPr lang="en-US" sz="1200" b="1">
                <a:effectLst/>
                <a:latin typeface="Trebuchet MS" panose="020B0603020202020204" pitchFamily="34" charset="0"/>
                <a:ea typeface="Trebuchet MS" panose="020B0603020202020204" pitchFamily="34" charset="0"/>
                <a:cs typeface="Trebuchet MS" panose="020B0603020202020204" pitchFamily="34" charset="0"/>
              </a:rPr>
              <a:t>Partnerships with key institutions to embed financial</a:t>
            </a:r>
            <a:r>
              <a:rPr lang="en-US" sz="1200" b="1"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b="1">
                <a:effectLst/>
                <a:latin typeface="Trebuchet MS" panose="020B0603020202020204" pitchFamily="34" charset="0"/>
                <a:ea typeface="Trebuchet MS" panose="020B0603020202020204" pitchFamily="34" charset="0"/>
                <a:cs typeface="Trebuchet MS" panose="020B0603020202020204" pitchFamily="34" charset="0"/>
              </a:rPr>
              <a:t>education</a:t>
            </a:r>
            <a:r>
              <a:rPr lang="en-US" sz="1200" b="1"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b="1">
                <a:effectLst/>
                <a:latin typeface="Trebuchet MS" panose="020B0603020202020204" pitchFamily="34" charset="0"/>
                <a:ea typeface="Trebuchet MS" panose="020B0603020202020204" pitchFamily="34" charset="0"/>
                <a:cs typeface="Trebuchet MS" panose="020B0603020202020204" pitchFamily="34" charset="0"/>
              </a:rPr>
              <a:t>into</a:t>
            </a:r>
            <a:r>
              <a:rPr lang="en-US" sz="1200" b="1"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b="1">
                <a:effectLst/>
                <a:latin typeface="Trebuchet MS" panose="020B0603020202020204" pitchFamily="34" charset="0"/>
                <a:ea typeface="Trebuchet MS" panose="020B0603020202020204" pitchFamily="34" charset="0"/>
                <a:cs typeface="Trebuchet MS" panose="020B0603020202020204" pitchFamily="34" charset="0"/>
              </a:rPr>
              <a:t>existing</a:t>
            </a:r>
            <a:r>
              <a:rPr lang="en-US" sz="1200" b="1"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b="1">
                <a:effectLst/>
                <a:latin typeface="Trebuchet MS" panose="020B0603020202020204" pitchFamily="34" charset="0"/>
                <a:ea typeface="Trebuchet MS" panose="020B0603020202020204" pitchFamily="34" charset="0"/>
                <a:cs typeface="Trebuchet MS" panose="020B0603020202020204" pitchFamily="34" charset="0"/>
              </a:rPr>
              <a:t>financial</a:t>
            </a:r>
            <a:r>
              <a:rPr lang="en-US" sz="1200" b="1"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b="1">
                <a:effectLst/>
                <a:latin typeface="Trebuchet MS" panose="020B0603020202020204" pitchFamily="34" charset="0"/>
                <a:ea typeface="Trebuchet MS" panose="020B0603020202020204" pitchFamily="34" charset="0"/>
                <a:cs typeface="Trebuchet MS" panose="020B0603020202020204" pitchFamily="34" charset="0"/>
              </a:rPr>
              <a:t>programs.</a:t>
            </a:r>
            <a:r>
              <a:rPr lang="en-US" sz="1200" b="1"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Financial</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sector</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authorities</a:t>
            </a:r>
            <a:r>
              <a:rPr lang="en-US" sz="1200" spc="-3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should</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build</a:t>
            </a:r>
            <a:r>
              <a:rPr lang="en-US" sz="1200" spc="-3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partnerships to</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support</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key</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institutions</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embed</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financial</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err="1">
                <a:effectLst/>
                <a:latin typeface="Trebuchet MS" panose="020B0603020202020204" pitchFamily="34" charset="0"/>
                <a:ea typeface="Trebuchet MS" panose="020B0603020202020204" pitchFamily="34" charset="0"/>
                <a:cs typeface="Trebuchet MS" panose="020B0603020202020204" pitchFamily="34" charset="0"/>
              </a:rPr>
              <a:t>educa</a:t>
            </a:r>
            <a:r>
              <a:rPr lang="en-US" sz="120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err="1">
                <a:effectLst/>
                <a:latin typeface="Trebuchet MS" panose="020B0603020202020204" pitchFamily="34" charset="0"/>
                <a:ea typeface="Trebuchet MS" panose="020B0603020202020204" pitchFamily="34" charset="0"/>
                <a:cs typeface="Trebuchet MS" panose="020B0603020202020204" pitchFamily="34" charset="0"/>
              </a:rPr>
              <a:t>tion</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into</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programs</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offering</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financial</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services</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at</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scale</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(that is, cash-transfer programs, agricultural lending</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programs, and so on). Priority partners are often other</a:t>
            </a:r>
            <a:r>
              <a:rPr lang="en-US" sz="1200" spc="-2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government</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institutions</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(that</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is,</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ministry</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err="1">
                <a:effectLst/>
                <a:latin typeface="Trebuchet MS" panose="020B0603020202020204" pitchFamily="34" charset="0"/>
                <a:ea typeface="Trebuchet MS" panose="020B0603020202020204" pitchFamily="34" charset="0"/>
                <a:cs typeface="Trebuchet MS" panose="020B0603020202020204" pitchFamily="34" charset="0"/>
              </a:rPr>
              <a:t>agricul</a:t>
            </a:r>
            <a:r>
              <a:rPr lang="en-US" sz="120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2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err="1">
                <a:effectLst/>
                <a:latin typeface="Trebuchet MS" panose="020B0603020202020204" pitchFamily="34" charset="0"/>
                <a:ea typeface="Trebuchet MS" panose="020B0603020202020204" pitchFamily="34" charset="0"/>
                <a:cs typeface="Trebuchet MS" panose="020B0603020202020204" pitchFamily="34" charset="0"/>
              </a:rPr>
              <a:t>ture</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ministry</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for</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social</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protection,</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so</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forth),</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financial sector authorities can play a key role in help-</a:t>
            </a:r>
            <a:r>
              <a:rPr lang="en-US" sz="1200" spc="-2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err="1">
                <a:effectLst/>
                <a:latin typeface="Trebuchet MS" panose="020B0603020202020204" pitchFamily="34" charset="0"/>
                <a:ea typeface="Trebuchet MS" panose="020B0603020202020204" pitchFamily="34" charset="0"/>
                <a:cs typeface="Trebuchet MS" panose="020B0603020202020204" pitchFamily="34" charset="0"/>
              </a:rPr>
              <a:t>ing</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them</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integrate</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financial</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education</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into</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design</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their</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large-scale</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financial-service</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program.</a:t>
            </a:r>
          </a:p>
          <a:p>
            <a:pPr marL="241300" marR="1050290" indent="-153035" algn="just">
              <a:lnSpc>
                <a:spcPct val="117000"/>
              </a:lnSpc>
              <a:spcBef>
                <a:spcPts val="525"/>
              </a:spcBef>
              <a:spcAft>
                <a:spcPts val="0"/>
              </a:spcAft>
            </a:pPr>
            <a:r>
              <a:rPr lang="en-US" sz="1200" b="1">
                <a:effectLst/>
                <a:latin typeface="Trebuchet MS" panose="020B0603020202020204" pitchFamily="34" charset="0"/>
                <a:ea typeface="Trebuchet MS" panose="020B0603020202020204" pitchFamily="34" charset="0"/>
                <a:cs typeface="Trebuchet MS" panose="020B0603020202020204" pitchFamily="34" charset="0"/>
              </a:rPr>
              <a:t>Guidance</a:t>
            </a:r>
            <a:r>
              <a:rPr lang="en-US" sz="1200" b="1"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b="1">
                <a:effectLst/>
                <a:latin typeface="Trebuchet MS" panose="020B0603020202020204" pitchFamily="34" charset="0"/>
                <a:ea typeface="Trebuchet MS" panose="020B0603020202020204" pitchFamily="34" charset="0"/>
                <a:cs typeface="Trebuchet MS" panose="020B0603020202020204" pitchFamily="34" charset="0"/>
              </a:rPr>
              <a:t>to</a:t>
            </a:r>
            <a:r>
              <a:rPr lang="en-US" sz="1200" b="1"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b="1">
                <a:effectLst/>
                <a:latin typeface="Trebuchet MS" panose="020B0603020202020204" pitchFamily="34" charset="0"/>
                <a:ea typeface="Trebuchet MS" panose="020B0603020202020204" pitchFamily="34" charset="0"/>
                <a:cs typeface="Trebuchet MS" panose="020B0603020202020204" pitchFamily="34" charset="0"/>
              </a:rPr>
              <a:t>regulated</a:t>
            </a:r>
            <a:r>
              <a:rPr lang="en-US" sz="1200" b="1"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b="1">
                <a:effectLst/>
                <a:latin typeface="Trebuchet MS" panose="020B0603020202020204" pitchFamily="34" charset="0"/>
                <a:ea typeface="Trebuchet MS" panose="020B0603020202020204" pitchFamily="34" charset="0"/>
                <a:cs typeface="Trebuchet MS" panose="020B0603020202020204" pitchFamily="34" charset="0"/>
              </a:rPr>
              <a:t>entities.</a:t>
            </a:r>
            <a:r>
              <a:rPr lang="en-US" sz="1200" b="1"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Financial sector</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authorities are well placed to provide guidance to</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FSPs (generally nonbinding) that can help encourage</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providers to integrate financial education holistically11</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into</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their</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day-to-day</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operations</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interactions</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with</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consumers.</a:t>
            </a:r>
          </a:p>
          <a:p>
            <a:pPr marL="241300" marR="1050290" indent="-153035" algn="just">
              <a:lnSpc>
                <a:spcPct val="117000"/>
              </a:lnSpc>
              <a:spcBef>
                <a:spcPts val="525"/>
              </a:spcBef>
              <a:spcAft>
                <a:spcPts val="0"/>
              </a:spcAft>
            </a:pPr>
            <a:r>
              <a:rPr lang="en-US" sz="1200" b="1">
                <a:effectLst/>
                <a:latin typeface="Trebuchet MS" panose="020B0603020202020204" pitchFamily="34" charset="0"/>
                <a:ea typeface="Trebuchet MS" panose="020B0603020202020204" pitchFamily="34" charset="0"/>
                <a:cs typeface="Trebuchet MS" panose="020B0603020202020204" pitchFamily="34" charset="0"/>
              </a:rPr>
              <a:t>Financial education tools offered to the public.</a:t>
            </a:r>
            <a:r>
              <a:rPr lang="en-US" sz="1200" b="1"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Financial</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sector</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authorities</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often</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play</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role</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develop-</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err="1">
                <a:effectLst/>
                <a:latin typeface="Trebuchet MS" panose="020B0603020202020204" pitchFamily="34" charset="0"/>
                <a:ea typeface="Trebuchet MS" panose="020B0603020202020204" pitchFamily="34" charset="0"/>
                <a:cs typeface="Trebuchet MS" panose="020B0603020202020204" pitchFamily="34" charset="0"/>
              </a:rPr>
              <a:t>ing</a:t>
            </a:r>
            <a:r>
              <a:rPr lang="en-US" sz="1200">
                <a:effectLst/>
                <a:latin typeface="Trebuchet MS" panose="020B0603020202020204" pitchFamily="34" charset="0"/>
                <a:ea typeface="Trebuchet MS" panose="020B0603020202020204" pitchFamily="34" charset="0"/>
                <a:cs typeface="Trebuchet MS" panose="020B0603020202020204" pitchFamily="34" charset="0"/>
              </a:rPr>
              <a:t> a set of publicly available resources (generally web</a:t>
            </a:r>
            <a:r>
              <a:rPr lang="en-US" sz="1200" spc="-2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based)</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provided</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consumers</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practitioners.12</a:t>
            </a:r>
            <a:r>
              <a:rPr lang="en-US" sz="1200" spc="6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resources</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focus</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on</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addressing</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those</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core</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educational</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needs</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under</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their</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remit</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mandate</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that</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have</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err="1">
                <a:effectLst/>
                <a:latin typeface="Trebuchet MS" panose="020B0603020202020204" pitchFamily="34" charset="0"/>
                <a:ea typeface="Trebuchet MS" panose="020B0603020202020204" pitchFamily="34" charset="0"/>
                <a:cs typeface="Trebuchet MS" panose="020B0603020202020204" pitchFamily="34" charset="0"/>
              </a:rPr>
              <a:t>impli</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cations</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on</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inclusion</a:t>
            </a:r>
            <a:r>
              <a:rPr lang="en-US" sz="1200" spc="-3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stability.</a:t>
            </a:r>
            <a:r>
              <a:rPr lang="en-US" sz="1200" spc="-3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This</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often</a:t>
            </a:r>
            <a:r>
              <a:rPr lang="en-US" sz="1200" spc="-3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requires</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coordination with stakeholders beyond government</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institutions and FSPs, including with </a:t>
            </a:r>
            <a:r>
              <a:rPr lang="en-US" sz="1200" err="1">
                <a:effectLst/>
                <a:latin typeface="Trebuchet MS" panose="020B0603020202020204" pitchFamily="34" charset="0"/>
                <a:ea typeface="Trebuchet MS" panose="020B0603020202020204" pitchFamily="34" charset="0"/>
                <a:cs typeface="Trebuchet MS" panose="020B0603020202020204" pitchFamily="34" charset="0"/>
              </a:rPr>
              <a:t>nongovernmen</a:t>
            </a:r>
            <a:r>
              <a:rPr lang="en-US" sz="120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err="1">
                <a:effectLst/>
                <a:latin typeface="Trebuchet MS" panose="020B0603020202020204" pitchFamily="34" charset="0"/>
                <a:ea typeface="Trebuchet MS" panose="020B0603020202020204" pitchFamily="34" charset="0"/>
                <a:cs typeface="Trebuchet MS" panose="020B0603020202020204" pitchFamily="34" charset="0"/>
              </a:rPr>
              <a:t>tal</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organizations,</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industry</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associations,</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consumer</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associations,</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both</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support</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integration</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of</a:t>
            </a:r>
            <a:r>
              <a:rPr lang="en-US" sz="1200"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priorities</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into</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their</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existing</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financial</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education</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10">
                <a:effectLst/>
                <a:latin typeface="Trebuchet MS" panose="020B0603020202020204" pitchFamily="34" charset="0"/>
                <a:ea typeface="Trebuchet MS" panose="020B0603020202020204" pitchFamily="34" charset="0"/>
                <a:cs typeface="Trebuchet MS" panose="020B0603020202020204" pitchFamily="34" charset="0"/>
              </a:rPr>
              <a:t>activities</a:t>
            </a:r>
            <a:r>
              <a:rPr lang="en-US" sz="1200"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and</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elevate</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the</a:t>
            </a:r>
            <a:r>
              <a:rPr lang="en-US" sz="1200" spc="-2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collective</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consumer</a:t>
            </a:r>
            <a:r>
              <a:rPr lang="en-US" sz="1200" spc="-2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voice</a:t>
            </a:r>
            <a:r>
              <a:rPr lang="en-US" sz="1200" spc="-2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define</a:t>
            </a:r>
            <a:r>
              <a:rPr lang="en-US" sz="1200" spc="-25">
                <a:effectLst/>
                <a:latin typeface="Trebuchet MS" panose="020B0603020202020204" pitchFamily="34" charset="0"/>
                <a:ea typeface="Trebuchet MS" panose="020B0603020202020204" pitchFamily="34" charset="0"/>
                <a:cs typeface="Trebuchet MS" panose="020B0603020202020204" pitchFamily="34" charset="0"/>
              </a:rPr>
              <a:t> </a:t>
            </a:r>
            <a:r>
              <a:rPr lang="en-US" sz="1200" err="1">
                <a:effectLst/>
                <a:latin typeface="Trebuchet MS" panose="020B0603020202020204" pitchFamily="34" charset="0"/>
                <a:ea typeface="Trebuchet MS" panose="020B0603020202020204" pitchFamily="34" charset="0"/>
                <a:cs typeface="Trebuchet MS" panose="020B0603020202020204" pitchFamily="34" charset="0"/>
              </a:rPr>
              <a:t>edu</a:t>
            </a:r>
            <a:r>
              <a:rPr lang="en-US" sz="120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err="1">
                <a:effectLst/>
                <a:latin typeface="Trebuchet MS" panose="020B0603020202020204" pitchFamily="34" charset="0"/>
                <a:ea typeface="Trebuchet MS" panose="020B0603020202020204" pitchFamily="34" charset="0"/>
                <a:cs typeface="Trebuchet MS" panose="020B0603020202020204" pitchFamily="34" charset="0"/>
              </a:rPr>
              <a:t>cational</a:t>
            </a:r>
            <a:r>
              <a:rPr lang="en-US" sz="1200"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needs.</a:t>
            </a:r>
          </a:p>
          <a:p>
            <a:pPr marL="241300" marR="1050290" indent="-153035" algn="just">
              <a:lnSpc>
                <a:spcPct val="117000"/>
              </a:lnSpc>
              <a:spcBef>
                <a:spcPts val="525"/>
              </a:spcBef>
              <a:spcAft>
                <a:spcPts val="0"/>
              </a:spcAft>
            </a:pPr>
            <a:r>
              <a:rPr lang="en-US" sz="1200" b="1">
                <a:effectLst/>
                <a:latin typeface="Trebuchet MS" panose="020B0603020202020204" pitchFamily="34" charset="0"/>
                <a:ea typeface="Trebuchet MS" panose="020B0603020202020204" pitchFamily="34" charset="0"/>
                <a:cs typeface="Trebuchet MS" panose="020B0603020202020204" pitchFamily="34" charset="0"/>
              </a:rPr>
              <a:t>Cross-cutting monitoring and evaluation (M&amp;E). </a:t>
            </a:r>
            <a:r>
              <a:rPr lang="en-US" sz="1200">
                <a:effectLst/>
                <a:latin typeface="Trebuchet MS" panose="020B0603020202020204" pitchFamily="34" charset="0"/>
                <a:ea typeface="Trebuchet MS" panose="020B0603020202020204" pitchFamily="34" charset="0"/>
                <a:cs typeface="Trebuchet MS" panose="020B0603020202020204" pitchFamily="34" charset="0"/>
              </a:rPr>
              <a:t>A</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practical M&amp;E framework that tracks progress, </a:t>
            </a:r>
            <a:r>
              <a:rPr lang="en-US" sz="1200" err="1">
                <a:effectLst/>
                <a:latin typeface="Trebuchet MS" panose="020B0603020202020204" pitchFamily="34" charset="0"/>
                <a:ea typeface="Trebuchet MS" panose="020B0603020202020204" pitchFamily="34" charset="0"/>
                <a:cs typeface="Trebuchet MS" panose="020B0603020202020204" pitchFamily="34" charset="0"/>
              </a:rPr>
              <a:t>mon</a:t>
            </a:r>
            <a:r>
              <a:rPr lang="en-US" sz="120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err="1">
                <a:effectLst/>
                <a:latin typeface="Trebuchet MS" panose="020B0603020202020204" pitchFamily="34" charset="0"/>
                <a:ea typeface="Trebuchet MS" panose="020B0603020202020204" pitchFamily="34" charset="0"/>
                <a:cs typeface="Trebuchet MS" panose="020B0603020202020204" pitchFamily="34" charset="0"/>
              </a:rPr>
              <a:t>itors</a:t>
            </a:r>
            <a:r>
              <a:rPr lang="en-US" sz="1200">
                <a:effectLst/>
                <a:latin typeface="Trebuchet MS" panose="020B0603020202020204" pitchFamily="34" charset="0"/>
                <a:ea typeface="Trebuchet MS" panose="020B0603020202020204" pitchFamily="34" charset="0"/>
                <a:cs typeface="Trebuchet MS" panose="020B0603020202020204" pitchFamily="34" charset="0"/>
              </a:rPr>
              <a:t> resource allocation, helps pilot new initiatives,</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and, to the extent feasible, measures impacts, is a</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cross-cutting</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spc="-5">
                <a:effectLst/>
                <a:latin typeface="Trebuchet MS" panose="020B0603020202020204" pitchFamily="34" charset="0"/>
                <a:ea typeface="Trebuchet MS" panose="020B0603020202020204" pitchFamily="34" charset="0"/>
                <a:cs typeface="Trebuchet MS" panose="020B0603020202020204" pitchFamily="34" charset="0"/>
              </a:rPr>
              <a:t>principle</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to</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apply</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across</a:t>
            </a:r>
            <a:r>
              <a:rPr lang="en-US" sz="1200"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all</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three</a:t>
            </a:r>
            <a:r>
              <a:rPr lang="en-US" sz="1200" spc="-60">
                <a:effectLst/>
                <a:latin typeface="Trebuchet MS" panose="020B0603020202020204" pitchFamily="34" charset="0"/>
                <a:ea typeface="Trebuchet MS" panose="020B0603020202020204" pitchFamily="34" charset="0"/>
                <a:cs typeface="Trebuchet MS" panose="020B0603020202020204" pitchFamily="34" charset="0"/>
              </a:rPr>
              <a:t> </a:t>
            </a:r>
            <a:r>
              <a:rPr lang="en-US" sz="1200" err="1">
                <a:effectLst/>
                <a:latin typeface="Trebuchet MS" panose="020B0603020202020204" pitchFamily="34" charset="0"/>
                <a:ea typeface="Trebuchet MS" panose="020B0603020202020204" pitchFamily="34" charset="0"/>
                <a:cs typeface="Trebuchet MS" panose="020B0603020202020204" pitchFamily="34" charset="0"/>
              </a:rPr>
              <a:t>finan</a:t>
            </a:r>
            <a:r>
              <a:rPr lang="en-US" sz="1200">
                <a:effectLst/>
                <a:latin typeface="Trebuchet MS" panose="020B0603020202020204" pitchFamily="34" charset="0"/>
                <a:ea typeface="Trebuchet MS" panose="020B0603020202020204" pitchFamily="34" charset="0"/>
                <a:cs typeface="Trebuchet MS" panose="020B0603020202020204" pitchFamily="34" charset="0"/>
              </a:rPr>
              <a:t>-</a:t>
            </a:r>
            <a:r>
              <a:rPr lang="en-US" sz="1200" spc="-245">
                <a:effectLst/>
                <a:latin typeface="Trebuchet MS" panose="020B0603020202020204" pitchFamily="34" charset="0"/>
                <a:ea typeface="Trebuchet MS" panose="020B0603020202020204" pitchFamily="34" charset="0"/>
                <a:cs typeface="Trebuchet MS" panose="020B0603020202020204" pitchFamily="34" charset="0"/>
              </a:rPr>
              <a:t> </a:t>
            </a:r>
            <a:r>
              <a:rPr lang="en-US" sz="1200" err="1">
                <a:effectLst/>
                <a:latin typeface="Trebuchet MS" panose="020B0603020202020204" pitchFamily="34" charset="0"/>
                <a:ea typeface="Trebuchet MS" panose="020B0603020202020204" pitchFamily="34" charset="0"/>
                <a:cs typeface="Trebuchet MS" panose="020B0603020202020204" pitchFamily="34" charset="0"/>
              </a:rPr>
              <a:t>cial</a:t>
            </a:r>
            <a:r>
              <a:rPr lang="en-US" sz="1200"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education</a:t>
            </a:r>
            <a:r>
              <a:rPr lang="en-US" sz="1200" spc="-2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action</a:t>
            </a:r>
            <a:r>
              <a:rPr lang="en-US" sz="1200" spc="-25">
                <a:effectLst/>
                <a:latin typeface="Trebuchet MS" panose="020B0603020202020204" pitchFamily="34" charset="0"/>
                <a:ea typeface="Trebuchet MS" panose="020B0603020202020204" pitchFamily="34" charset="0"/>
                <a:cs typeface="Trebuchet MS" panose="020B0603020202020204" pitchFamily="34" charset="0"/>
              </a:rPr>
              <a:t> </a:t>
            </a:r>
            <a:r>
              <a:rPr lang="en-US" sz="1200">
                <a:effectLst/>
                <a:latin typeface="Trebuchet MS" panose="020B0603020202020204" pitchFamily="34" charset="0"/>
                <a:ea typeface="Trebuchet MS" panose="020B0603020202020204" pitchFamily="34" charset="0"/>
                <a:cs typeface="Trebuchet MS" panose="020B0603020202020204" pitchFamily="34" charset="0"/>
              </a:rPr>
              <a:t>areas.</a:t>
            </a:r>
          </a:p>
          <a:p>
            <a:endParaRPr lang="en-US"/>
          </a:p>
        </p:txBody>
      </p:sp>
      <p:sp>
        <p:nvSpPr>
          <p:cNvPr id="4" name="Slide Number Placeholder 3"/>
          <p:cNvSpPr>
            <a:spLocks noGrp="1"/>
          </p:cNvSpPr>
          <p:nvPr>
            <p:ph type="sldNum" sz="quarter" idx="5"/>
          </p:nvPr>
        </p:nvSpPr>
        <p:spPr/>
        <p:txBody>
          <a:bodyPr/>
          <a:lstStyle/>
          <a:p>
            <a:fld id="{1281491B-8C84-4803-92C7-9181AAA8134A}" type="slidenum">
              <a:rPr lang="en-US" smtClean="0"/>
              <a:t>12</a:t>
            </a:fld>
            <a:endParaRPr lang="en-US"/>
          </a:p>
        </p:txBody>
      </p:sp>
    </p:spTree>
    <p:extLst>
      <p:ext uri="{BB962C8B-B14F-4D97-AF65-F5344CB8AC3E}">
        <p14:creationId xmlns:p14="http://schemas.microsoft.com/office/powerpoint/2010/main" val="467290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Leverage teachable moments. </a:t>
            </a:r>
          </a:p>
          <a:p>
            <a:pPr lvl="1"/>
            <a:r>
              <a:rPr lang="en-US"/>
              <a:t>Consumers tend to be more receptive to new information around critical </a:t>
            </a:r>
            <a:r>
              <a:rPr lang="en-US" err="1"/>
              <a:t>finan</a:t>
            </a:r>
            <a:r>
              <a:rPr lang="en-US"/>
              <a:t>- </a:t>
            </a:r>
            <a:r>
              <a:rPr lang="en-US" err="1"/>
              <a:t>cial</a:t>
            </a:r>
            <a:r>
              <a:rPr lang="en-US"/>
              <a:t> and life events, such as receiving a cash transfer from the government, opening an account for the first time, or taking out a loan. Such moments can be leveraged to provide financial knowledge, since individuals during those moments are more likely to adopt behavioral changes. Leveraging teachable moments (that is, the opportunity for the right financial education to help a consumer fully understand the implications of their prod- </a:t>
            </a:r>
            <a:r>
              <a:rPr lang="en-US" err="1"/>
              <a:t>ucts</a:t>
            </a:r>
            <a:r>
              <a:rPr lang="en-US"/>
              <a:t> and services before making a financial decision) is an effective strategy to connect real-life decision-making with financial education and helps to ensure that </a:t>
            </a:r>
            <a:r>
              <a:rPr lang="en-US" err="1"/>
              <a:t>infor</a:t>
            </a:r>
            <a:r>
              <a:rPr lang="en-US"/>
              <a:t>- </a:t>
            </a:r>
            <a:r>
              <a:rPr lang="en-US" err="1"/>
              <a:t>mation</a:t>
            </a:r>
            <a:r>
              <a:rPr lang="en-US"/>
              <a:t> is more likely to be retained, used, and can </a:t>
            </a:r>
            <a:r>
              <a:rPr lang="en-US" err="1"/>
              <a:t>influ</a:t>
            </a:r>
            <a:r>
              <a:rPr lang="en-US"/>
              <a:t>- </a:t>
            </a:r>
            <a:r>
              <a:rPr lang="en-US" err="1"/>
              <a:t>ence</a:t>
            </a:r>
            <a:r>
              <a:rPr lang="en-US"/>
              <a:t> cash management behaviors.</a:t>
            </a:r>
          </a:p>
          <a:p>
            <a:r>
              <a:rPr lang="en-US"/>
              <a:t>Reinforce messages. </a:t>
            </a:r>
          </a:p>
          <a:p>
            <a:pPr lvl="1"/>
            <a:r>
              <a:rPr lang="en-US"/>
              <a:t>Evidence suggests that a one-off intervention or message is less likely to bring about </a:t>
            </a:r>
            <a:r>
              <a:rPr lang="en-US" err="1"/>
              <a:t>behav</a:t>
            </a:r>
            <a:r>
              <a:rPr lang="en-US"/>
              <a:t>- </a:t>
            </a:r>
            <a:r>
              <a:rPr lang="en-US" err="1"/>
              <a:t>ioral</a:t>
            </a:r>
            <a:r>
              <a:rPr lang="en-US"/>
              <a:t> change, and that a periodic reiteration of messages should be built into financial education programming. Recurring financial-knowledge messages and reminders through such cost-effective modalities as SMS are some of the most effective options to nudge consumers toward better financial decisions. (See an example from Colom- </a:t>
            </a:r>
            <a:r>
              <a:rPr lang="en-US" err="1"/>
              <a:t>bia</a:t>
            </a:r>
            <a:r>
              <a:rPr lang="en-US"/>
              <a:t> in box 22.) Incorporating financial education messages and behavioral nudges into people’s daily life helps them develop healthy financial habits in a natural way. For instance, mobile-network operators can be leveraged to provide mass messaging of core financial education con- </a:t>
            </a:r>
            <a:r>
              <a:rPr lang="en-US" err="1"/>
              <a:t>cepts</a:t>
            </a:r>
            <a:r>
              <a:rPr lang="en-US"/>
              <a:t>, messages, or reminders. Cash-transfer recipients may receive SMS educational reminders, or perhaps sav- </a:t>
            </a:r>
            <a:r>
              <a:rPr lang="en-US" err="1"/>
              <a:t>ing</a:t>
            </a:r>
            <a:r>
              <a:rPr lang="en-US"/>
              <a:t> messages may be targeted toward adults enrolled in savings schemes.</a:t>
            </a:r>
          </a:p>
          <a:p>
            <a:r>
              <a:rPr lang="en-US"/>
              <a:t>Use nudges: </a:t>
            </a:r>
          </a:p>
          <a:p>
            <a:pPr lvl="1"/>
            <a:r>
              <a:rPr lang="en-US"/>
              <a:t>Global evidence has shown that simple nudges such as messaging can sometimes overcome limited attention issues that often result in an inability, for instance, to stick to a budget or savings plan. For messaging to be an effective tool, the content, timing, and platform must be right. Messages can either </a:t>
            </a:r>
            <a:r>
              <a:rPr lang="en-US" err="1"/>
              <a:t>encour</a:t>
            </a:r>
            <a:r>
              <a:rPr lang="en-US"/>
              <a:t>- age or discourage a particular behavior. Encouraging messages aim to develop a positive savings habit.91 Effective nudges are also personalized. For instance, messages that include a consumer’s specific objective are more effective than a generic message.92 Reminding customers that their peers have saved 20 percent more in a particular month than they have can motivate </a:t>
            </a:r>
            <a:r>
              <a:rPr lang="en-US" err="1"/>
              <a:t>cus</a:t>
            </a:r>
            <a:r>
              <a:rPr lang="en-US"/>
              <a:t>- </a:t>
            </a:r>
            <a:r>
              <a:rPr lang="en-US" err="1"/>
              <a:t>tomers</a:t>
            </a:r>
            <a:r>
              <a:rPr lang="en-US"/>
              <a:t> to save more. Lastly, it can be effective to provide information that makes it psychologically difficult to con- duct a bad financial habit—for instance, exploiting social pressures to discourage bad habits.</a:t>
            </a:r>
          </a:p>
          <a:p>
            <a:r>
              <a:rPr lang="en-US"/>
              <a:t>Automation: </a:t>
            </a:r>
          </a:p>
          <a:p>
            <a:pPr lvl="1"/>
            <a:r>
              <a:rPr lang="en-US"/>
              <a:t>Automation has also proved to be extremely effective, particularly for low-income consumers. For example, individuals have a tendency not to enroll in automatic deductions to build savings today but may be more open to the idea in the future. Offering them the option for future automation commits them to saving in the future. This is shown to be surprisingly effective; one of the most successful savings interventions employs the same method.</a:t>
            </a:r>
          </a:p>
          <a:p>
            <a:r>
              <a:rPr lang="en-US"/>
              <a:t>Make it fun and entertaining: </a:t>
            </a:r>
          </a:p>
          <a:p>
            <a:pPr lvl="1"/>
            <a:r>
              <a:rPr lang="en-US"/>
              <a:t>As much as possible, financial capability initiatives should be fun, entertaining, and interactive and use simple messages that will </a:t>
            </a:r>
            <a:r>
              <a:rPr lang="en-US" err="1"/>
              <a:t>reso</a:t>
            </a:r>
            <a:r>
              <a:rPr lang="en-US"/>
              <a:t>- </a:t>
            </a:r>
            <a:r>
              <a:rPr lang="en-US" err="1"/>
              <a:t>nate</a:t>
            </a:r>
            <a:r>
              <a:rPr lang="en-US"/>
              <a:t> with the target audience. Especially for children and youth, entertainment can be a powerful means to increase financial literacy and form healthy financial habits. (See box 23.) Where practical, the initiatives should involve learning by doing. </a:t>
            </a:r>
          </a:p>
          <a:p>
            <a:endParaRPr lang="en-US"/>
          </a:p>
        </p:txBody>
      </p:sp>
      <p:sp>
        <p:nvSpPr>
          <p:cNvPr id="4" name="Slide Number Placeholder 3"/>
          <p:cNvSpPr>
            <a:spLocks noGrp="1"/>
          </p:cNvSpPr>
          <p:nvPr>
            <p:ph type="sldNum" sz="quarter" idx="5"/>
          </p:nvPr>
        </p:nvSpPr>
        <p:spPr/>
        <p:txBody>
          <a:bodyPr/>
          <a:lstStyle/>
          <a:p>
            <a:fld id="{1281491B-8C84-4803-92C7-9181AAA8134A}" type="slidenum">
              <a:rPr lang="en-US" smtClean="0"/>
              <a:t>14</a:t>
            </a:fld>
            <a:endParaRPr lang="en-US"/>
          </a:p>
        </p:txBody>
      </p:sp>
    </p:spTree>
    <p:extLst>
      <p:ext uri="{BB962C8B-B14F-4D97-AF65-F5344CB8AC3E}">
        <p14:creationId xmlns:p14="http://schemas.microsoft.com/office/powerpoint/2010/main" val="1791826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81491B-8C84-4803-92C7-9181AAA8134A}" type="slidenum">
              <a:rPr lang="en-US" smtClean="0"/>
              <a:t>17</a:t>
            </a:fld>
            <a:endParaRPr lang="en-US"/>
          </a:p>
        </p:txBody>
      </p:sp>
    </p:spTree>
    <p:extLst>
      <p:ext uri="{BB962C8B-B14F-4D97-AF65-F5344CB8AC3E}">
        <p14:creationId xmlns:p14="http://schemas.microsoft.com/office/powerpoint/2010/main" val="41308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81491B-8C84-4803-92C7-9181AAA8134A}" type="slidenum">
              <a:rPr lang="en-US" smtClean="0"/>
              <a:t>18</a:t>
            </a:fld>
            <a:endParaRPr lang="en-US"/>
          </a:p>
        </p:txBody>
      </p:sp>
    </p:spTree>
    <p:extLst>
      <p:ext uri="{BB962C8B-B14F-4D97-AF65-F5344CB8AC3E}">
        <p14:creationId xmlns:p14="http://schemas.microsoft.com/office/powerpoint/2010/main" val="3515596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7020" marR="0" algn="just">
              <a:lnSpc>
                <a:spcPct val="121000"/>
              </a:lnSpc>
              <a:spcBef>
                <a:spcPts val="505"/>
              </a:spcBef>
              <a:spcAft>
                <a:spcPts val="0"/>
              </a:spcAft>
            </a:pPr>
            <a:endParaRPr lang="en-US"/>
          </a:p>
        </p:txBody>
      </p:sp>
      <p:sp>
        <p:nvSpPr>
          <p:cNvPr id="4" name="Slide Number Placeholder 3"/>
          <p:cNvSpPr>
            <a:spLocks noGrp="1"/>
          </p:cNvSpPr>
          <p:nvPr>
            <p:ph type="sldNum" sz="quarter" idx="5"/>
          </p:nvPr>
        </p:nvSpPr>
        <p:spPr/>
        <p:txBody>
          <a:bodyPr/>
          <a:lstStyle/>
          <a:p>
            <a:fld id="{1281491B-8C84-4803-92C7-9181AAA8134A}" type="slidenum">
              <a:rPr lang="en-US" smtClean="0"/>
              <a:t>23</a:t>
            </a:fld>
            <a:endParaRPr lang="en-US"/>
          </a:p>
        </p:txBody>
      </p:sp>
    </p:spTree>
    <p:extLst>
      <p:ext uri="{BB962C8B-B14F-4D97-AF65-F5344CB8AC3E}">
        <p14:creationId xmlns:p14="http://schemas.microsoft.com/office/powerpoint/2010/main" val="3117756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D05E-4DD4-45E7-89D0-9AC016948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DBA275-833E-4170-9AA7-E009CA1F9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1726EA-0128-4C8E-8507-1977E92E7DC9}"/>
              </a:ext>
            </a:extLst>
          </p:cNvPr>
          <p:cNvSpPr>
            <a:spLocks noGrp="1"/>
          </p:cNvSpPr>
          <p:nvPr>
            <p:ph type="dt" sz="half" idx="10"/>
          </p:nvPr>
        </p:nvSpPr>
        <p:spPr/>
        <p:txBody>
          <a:bodyPr/>
          <a:lstStyle/>
          <a:p>
            <a:fld id="{D8D9507E-4967-4CFF-A81B-9203F175C123}" type="datetimeFigureOut">
              <a:rPr lang="en-US" smtClean="0"/>
              <a:t>11/8/2022</a:t>
            </a:fld>
            <a:endParaRPr lang="en-US"/>
          </a:p>
        </p:txBody>
      </p:sp>
      <p:sp>
        <p:nvSpPr>
          <p:cNvPr id="5" name="Footer Placeholder 4">
            <a:extLst>
              <a:ext uri="{FF2B5EF4-FFF2-40B4-BE49-F238E27FC236}">
                <a16:creationId xmlns:a16="http://schemas.microsoft.com/office/drawing/2014/main" id="{7CA5C5E8-879F-49C8-BC5A-0D9C18188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D479E-A9A4-4D05-B327-6DA34A06A464}"/>
              </a:ext>
            </a:extLst>
          </p:cNvPr>
          <p:cNvSpPr>
            <a:spLocks noGrp="1"/>
          </p:cNvSpPr>
          <p:nvPr>
            <p:ph type="sldNum" sz="quarter" idx="12"/>
          </p:nvPr>
        </p:nvSpPr>
        <p:spPr/>
        <p:txBody>
          <a:bodyPr/>
          <a:lstStyle/>
          <a:p>
            <a:fld id="{8D18F8A0-8CE3-4799-AEA6-20D290892A21}" type="slidenum">
              <a:rPr lang="en-US" smtClean="0"/>
              <a:t>‹#›</a:t>
            </a:fld>
            <a:endParaRPr lang="en-US"/>
          </a:p>
        </p:txBody>
      </p:sp>
    </p:spTree>
    <p:extLst>
      <p:ext uri="{BB962C8B-B14F-4D97-AF65-F5344CB8AC3E}">
        <p14:creationId xmlns:p14="http://schemas.microsoft.com/office/powerpoint/2010/main" val="265706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199F-EFA9-4C00-A13B-93DFF7A91A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1D7790-89CC-498A-A585-01A0379A17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FDF8B4-E814-4F7D-A610-80F4E9EDF1C9}"/>
              </a:ext>
            </a:extLst>
          </p:cNvPr>
          <p:cNvSpPr>
            <a:spLocks noGrp="1"/>
          </p:cNvSpPr>
          <p:nvPr>
            <p:ph type="dt" sz="half" idx="10"/>
          </p:nvPr>
        </p:nvSpPr>
        <p:spPr/>
        <p:txBody>
          <a:bodyPr/>
          <a:lstStyle/>
          <a:p>
            <a:fld id="{D8D9507E-4967-4CFF-A81B-9203F175C123}" type="datetimeFigureOut">
              <a:rPr lang="en-US" smtClean="0"/>
              <a:t>11/8/2022</a:t>
            </a:fld>
            <a:endParaRPr lang="en-US"/>
          </a:p>
        </p:txBody>
      </p:sp>
      <p:sp>
        <p:nvSpPr>
          <p:cNvPr id="5" name="Footer Placeholder 4">
            <a:extLst>
              <a:ext uri="{FF2B5EF4-FFF2-40B4-BE49-F238E27FC236}">
                <a16:creationId xmlns:a16="http://schemas.microsoft.com/office/drawing/2014/main" id="{07F927D5-5F5D-4344-8258-EB184B471A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6790A6-AABD-4E2E-BF4E-821602DDB3EA}"/>
              </a:ext>
            </a:extLst>
          </p:cNvPr>
          <p:cNvSpPr>
            <a:spLocks noGrp="1"/>
          </p:cNvSpPr>
          <p:nvPr>
            <p:ph type="sldNum" sz="quarter" idx="12"/>
          </p:nvPr>
        </p:nvSpPr>
        <p:spPr/>
        <p:txBody>
          <a:bodyPr/>
          <a:lstStyle/>
          <a:p>
            <a:fld id="{8D18F8A0-8CE3-4799-AEA6-20D290892A21}" type="slidenum">
              <a:rPr lang="en-US" smtClean="0"/>
              <a:t>‹#›</a:t>
            </a:fld>
            <a:endParaRPr lang="en-US"/>
          </a:p>
        </p:txBody>
      </p:sp>
    </p:spTree>
    <p:extLst>
      <p:ext uri="{BB962C8B-B14F-4D97-AF65-F5344CB8AC3E}">
        <p14:creationId xmlns:p14="http://schemas.microsoft.com/office/powerpoint/2010/main" val="260704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8FEFFA-B5D4-4242-9FD7-722F49AFC7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20730C-2CAD-43B2-8574-445DF9FFAB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3B0D4-6EB0-4730-A6F9-E5B27D906973}"/>
              </a:ext>
            </a:extLst>
          </p:cNvPr>
          <p:cNvSpPr>
            <a:spLocks noGrp="1"/>
          </p:cNvSpPr>
          <p:nvPr>
            <p:ph type="dt" sz="half" idx="10"/>
          </p:nvPr>
        </p:nvSpPr>
        <p:spPr/>
        <p:txBody>
          <a:bodyPr/>
          <a:lstStyle/>
          <a:p>
            <a:fld id="{D8D9507E-4967-4CFF-A81B-9203F175C123}" type="datetimeFigureOut">
              <a:rPr lang="en-US" smtClean="0"/>
              <a:t>11/8/2022</a:t>
            </a:fld>
            <a:endParaRPr lang="en-US"/>
          </a:p>
        </p:txBody>
      </p:sp>
      <p:sp>
        <p:nvSpPr>
          <p:cNvPr id="5" name="Footer Placeholder 4">
            <a:extLst>
              <a:ext uri="{FF2B5EF4-FFF2-40B4-BE49-F238E27FC236}">
                <a16:creationId xmlns:a16="http://schemas.microsoft.com/office/drawing/2014/main" id="{75932290-DEE8-4778-BF72-AF7CC479A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770AB9-8589-4B0B-A7EF-4F3A6FBBF59E}"/>
              </a:ext>
            </a:extLst>
          </p:cNvPr>
          <p:cNvSpPr>
            <a:spLocks noGrp="1"/>
          </p:cNvSpPr>
          <p:nvPr>
            <p:ph type="sldNum" sz="quarter" idx="12"/>
          </p:nvPr>
        </p:nvSpPr>
        <p:spPr/>
        <p:txBody>
          <a:bodyPr/>
          <a:lstStyle/>
          <a:p>
            <a:fld id="{8D18F8A0-8CE3-4799-AEA6-20D290892A21}" type="slidenum">
              <a:rPr lang="en-US" smtClean="0"/>
              <a:t>‹#›</a:t>
            </a:fld>
            <a:endParaRPr lang="en-US"/>
          </a:p>
        </p:txBody>
      </p:sp>
    </p:spTree>
    <p:extLst>
      <p:ext uri="{BB962C8B-B14F-4D97-AF65-F5344CB8AC3E}">
        <p14:creationId xmlns:p14="http://schemas.microsoft.com/office/powerpoint/2010/main" val="3290029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2245"/>
                </a:solidFill>
                <a:latin typeface="Arial"/>
                <a:cs typeface="Arial"/>
              </a:defRPr>
            </a:lvl1pPr>
          </a:lstStyle>
          <a:p>
            <a:endParaRPr/>
          </a:p>
        </p:txBody>
      </p:sp>
      <p:sp>
        <p:nvSpPr>
          <p:cNvPr id="3" name="Holder 3"/>
          <p:cNvSpPr>
            <a:spLocks noGrp="1"/>
          </p:cNvSpPr>
          <p:nvPr>
            <p:ph sz="half" idx="2"/>
          </p:nvPr>
        </p:nvSpPr>
        <p:spPr>
          <a:xfrm>
            <a:off x="609600" y="1577340"/>
            <a:ext cx="530352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11/8/2022</a:t>
            </a:fld>
            <a:endParaRPr lang="en-US"/>
          </a:p>
        </p:txBody>
      </p:sp>
      <p:sp>
        <p:nvSpPr>
          <p:cNvPr id="7" name="Holder 7"/>
          <p:cNvSpPr>
            <a:spLocks noGrp="1"/>
          </p:cNvSpPr>
          <p:nvPr>
            <p:ph type="sldNum" sz="quarter" idx="7"/>
          </p:nvPr>
        </p:nvSpPr>
        <p:spPr/>
        <p:txBody>
          <a:bodyPr lIns="0" tIns="0" rIns="0" bIns="0"/>
          <a:lstStyle>
            <a:lvl1pPr>
              <a:defRPr sz="1000" b="0" i="0">
                <a:solidFill>
                  <a:srgbClr val="404040"/>
                </a:solidFill>
                <a:latin typeface="Arial MT"/>
                <a:cs typeface="Arial MT"/>
              </a:defRPr>
            </a:lvl1pPr>
          </a:lstStyle>
          <a:p>
            <a:pPr marL="38100"/>
            <a:fld id="{81D60167-4931-47E6-BA6A-407CBD079E47}" type="slidenum">
              <a:rPr lang="en-US" spc="-5" smtClean="0"/>
              <a:pPr marL="38100"/>
              <a:t>‹#›</a:t>
            </a:fld>
            <a:endParaRPr lang="en-US" spc="-5"/>
          </a:p>
        </p:txBody>
      </p:sp>
    </p:spTree>
    <p:extLst>
      <p:ext uri="{BB962C8B-B14F-4D97-AF65-F5344CB8AC3E}">
        <p14:creationId xmlns:p14="http://schemas.microsoft.com/office/powerpoint/2010/main" val="29774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6D27-4720-4937-BF91-777D19EE8C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02399D-525B-41FD-9804-CF72917E4B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2EC07-FE2F-40B1-8788-54ABB9704B20}"/>
              </a:ext>
            </a:extLst>
          </p:cNvPr>
          <p:cNvSpPr>
            <a:spLocks noGrp="1"/>
          </p:cNvSpPr>
          <p:nvPr>
            <p:ph type="dt" sz="half" idx="10"/>
          </p:nvPr>
        </p:nvSpPr>
        <p:spPr/>
        <p:txBody>
          <a:bodyPr/>
          <a:lstStyle/>
          <a:p>
            <a:fld id="{D8D9507E-4967-4CFF-A81B-9203F175C123}" type="datetimeFigureOut">
              <a:rPr lang="en-US" smtClean="0"/>
              <a:t>11/8/2022</a:t>
            </a:fld>
            <a:endParaRPr lang="en-US"/>
          </a:p>
        </p:txBody>
      </p:sp>
      <p:sp>
        <p:nvSpPr>
          <p:cNvPr id="5" name="Footer Placeholder 4">
            <a:extLst>
              <a:ext uri="{FF2B5EF4-FFF2-40B4-BE49-F238E27FC236}">
                <a16:creationId xmlns:a16="http://schemas.microsoft.com/office/drawing/2014/main" id="{51965914-EAB4-4A23-8ABC-21CEC1764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8BC22-0526-4418-B617-4BC81765E619}"/>
              </a:ext>
            </a:extLst>
          </p:cNvPr>
          <p:cNvSpPr>
            <a:spLocks noGrp="1"/>
          </p:cNvSpPr>
          <p:nvPr>
            <p:ph type="sldNum" sz="quarter" idx="12"/>
          </p:nvPr>
        </p:nvSpPr>
        <p:spPr/>
        <p:txBody>
          <a:bodyPr/>
          <a:lstStyle/>
          <a:p>
            <a:fld id="{8D18F8A0-8CE3-4799-AEA6-20D290892A21}" type="slidenum">
              <a:rPr lang="en-US" smtClean="0"/>
              <a:t>‹#›</a:t>
            </a:fld>
            <a:endParaRPr lang="en-US"/>
          </a:p>
        </p:txBody>
      </p:sp>
    </p:spTree>
    <p:extLst>
      <p:ext uri="{BB962C8B-B14F-4D97-AF65-F5344CB8AC3E}">
        <p14:creationId xmlns:p14="http://schemas.microsoft.com/office/powerpoint/2010/main" val="19125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3B74-154F-4718-9B76-7AF9032E30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42049A5-7215-482B-8B1D-40554B968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BBC1F1-4220-47C5-83FC-A56ABD332BEF}"/>
              </a:ext>
            </a:extLst>
          </p:cNvPr>
          <p:cNvSpPr>
            <a:spLocks noGrp="1"/>
          </p:cNvSpPr>
          <p:nvPr>
            <p:ph type="dt" sz="half" idx="10"/>
          </p:nvPr>
        </p:nvSpPr>
        <p:spPr/>
        <p:txBody>
          <a:bodyPr/>
          <a:lstStyle/>
          <a:p>
            <a:fld id="{D8D9507E-4967-4CFF-A81B-9203F175C123}" type="datetimeFigureOut">
              <a:rPr lang="en-US" smtClean="0"/>
              <a:t>11/8/2022</a:t>
            </a:fld>
            <a:endParaRPr lang="en-US"/>
          </a:p>
        </p:txBody>
      </p:sp>
      <p:sp>
        <p:nvSpPr>
          <p:cNvPr id="5" name="Footer Placeholder 4">
            <a:extLst>
              <a:ext uri="{FF2B5EF4-FFF2-40B4-BE49-F238E27FC236}">
                <a16:creationId xmlns:a16="http://schemas.microsoft.com/office/drawing/2014/main" id="{85898E5E-BD78-44AB-B358-D3F26BEB2D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47514-D1EA-4FAD-A92B-5AF7241AB749}"/>
              </a:ext>
            </a:extLst>
          </p:cNvPr>
          <p:cNvSpPr>
            <a:spLocks noGrp="1"/>
          </p:cNvSpPr>
          <p:nvPr>
            <p:ph type="sldNum" sz="quarter" idx="12"/>
          </p:nvPr>
        </p:nvSpPr>
        <p:spPr/>
        <p:txBody>
          <a:bodyPr/>
          <a:lstStyle/>
          <a:p>
            <a:fld id="{8D18F8A0-8CE3-4799-AEA6-20D290892A21}" type="slidenum">
              <a:rPr lang="en-US" smtClean="0"/>
              <a:t>‹#›</a:t>
            </a:fld>
            <a:endParaRPr lang="en-US"/>
          </a:p>
        </p:txBody>
      </p:sp>
    </p:spTree>
    <p:extLst>
      <p:ext uri="{BB962C8B-B14F-4D97-AF65-F5344CB8AC3E}">
        <p14:creationId xmlns:p14="http://schemas.microsoft.com/office/powerpoint/2010/main" val="344741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7BB2-F8D8-4049-9083-C6DF833AF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12C37-9018-475C-B52B-EEAFEF70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C4AB79-F56A-43CC-A161-2A23093190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2F860A-4776-4D88-90D0-A62D25D7181C}"/>
              </a:ext>
            </a:extLst>
          </p:cNvPr>
          <p:cNvSpPr>
            <a:spLocks noGrp="1"/>
          </p:cNvSpPr>
          <p:nvPr>
            <p:ph type="dt" sz="half" idx="10"/>
          </p:nvPr>
        </p:nvSpPr>
        <p:spPr/>
        <p:txBody>
          <a:bodyPr/>
          <a:lstStyle/>
          <a:p>
            <a:fld id="{D8D9507E-4967-4CFF-A81B-9203F175C123}" type="datetimeFigureOut">
              <a:rPr lang="en-US" smtClean="0"/>
              <a:t>11/8/2022</a:t>
            </a:fld>
            <a:endParaRPr lang="en-US"/>
          </a:p>
        </p:txBody>
      </p:sp>
      <p:sp>
        <p:nvSpPr>
          <p:cNvPr id="6" name="Footer Placeholder 5">
            <a:extLst>
              <a:ext uri="{FF2B5EF4-FFF2-40B4-BE49-F238E27FC236}">
                <a16:creationId xmlns:a16="http://schemas.microsoft.com/office/drawing/2014/main" id="{4C0E30AA-5029-4DB8-B5B9-541824D733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3DD65-4FF5-4989-8EF1-E8340E7C329C}"/>
              </a:ext>
            </a:extLst>
          </p:cNvPr>
          <p:cNvSpPr>
            <a:spLocks noGrp="1"/>
          </p:cNvSpPr>
          <p:nvPr>
            <p:ph type="sldNum" sz="quarter" idx="12"/>
          </p:nvPr>
        </p:nvSpPr>
        <p:spPr/>
        <p:txBody>
          <a:bodyPr/>
          <a:lstStyle/>
          <a:p>
            <a:fld id="{8D18F8A0-8CE3-4799-AEA6-20D290892A21}" type="slidenum">
              <a:rPr lang="en-US" smtClean="0"/>
              <a:t>‹#›</a:t>
            </a:fld>
            <a:endParaRPr lang="en-US"/>
          </a:p>
        </p:txBody>
      </p:sp>
    </p:spTree>
    <p:extLst>
      <p:ext uri="{BB962C8B-B14F-4D97-AF65-F5344CB8AC3E}">
        <p14:creationId xmlns:p14="http://schemas.microsoft.com/office/powerpoint/2010/main" val="284939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3F111-66DB-4A4D-A1B8-E3CF06F82C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399815-4F86-440D-AA6B-4F0E6B2A1C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C54D4F-18D2-48C3-9F81-E08603C376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3BCD01-5189-4F39-96B2-6B7A1F1709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B8291B-E89D-4AB5-9AEB-EA35FC7E2F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57FA70-CD9A-408E-95B0-D409C7C56EB4}"/>
              </a:ext>
            </a:extLst>
          </p:cNvPr>
          <p:cNvSpPr>
            <a:spLocks noGrp="1"/>
          </p:cNvSpPr>
          <p:nvPr>
            <p:ph type="dt" sz="half" idx="10"/>
          </p:nvPr>
        </p:nvSpPr>
        <p:spPr/>
        <p:txBody>
          <a:bodyPr/>
          <a:lstStyle/>
          <a:p>
            <a:fld id="{D8D9507E-4967-4CFF-A81B-9203F175C123}" type="datetimeFigureOut">
              <a:rPr lang="en-US" smtClean="0"/>
              <a:t>11/8/2022</a:t>
            </a:fld>
            <a:endParaRPr lang="en-US"/>
          </a:p>
        </p:txBody>
      </p:sp>
      <p:sp>
        <p:nvSpPr>
          <p:cNvPr id="8" name="Footer Placeholder 7">
            <a:extLst>
              <a:ext uri="{FF2B5EF4-FFF2-40B4-BE49-F238E27FC236}">
                <a16:creationId xmlns:a16="http://schemas.microsoft.com/office/drawing/2014/main" id="{A4C42DDA-4130-4087-AA39-0CB14DDAB2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EBC00A-75A2-46B3-A8D4-266013ACD124}"/>
              </a:ext>
            </a:extLst>
          </p:cNvPr>
          <p:cNvSpPr>
            <a:spLocks noGrp="1"/>
          </p:cNvSpPr>
          <p:nvPr>
            <p:ph type="sldNum" sz="quarter" idx="12"/>
          </p:nvPr>
        </p:nvSpPr>
        <p:spPr/>
        <p:txBody>
          <a:bodyPr/>
          <a:lstStyle/>
          <a:p>
            <a:fld id="{8D18F8A0-8CE3-4799-AEA6-20D290892A21}" type="slidenum">
              <a:rPr lang="en-US" smtClean="0"/>
              <a:t>‹#›</a:t>
            </a:fld>
            <a:endParaRPr lang="en-US"/>
          </a:p>
        </p:txBody>
      </p:sp>
    </p:spTree>
    <p:extLst>
      <p:ext uri="{BB962C8B-B14F-4D97-AF65-F5344CB8AC3E}">
        <p14:creationId xmlns:p14="http://schemas.microsoft.com/office/powerpoint/2010/main" val="307655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98F0-153D-493F-88B9-AE1A5FBD90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6044AB-EBAC-46A5-81F5-0F1B87AA0326}"/>
              </a:ext>
            </a:extLst>
          </p:cNvPr>
          <p:cNvSpPr>
            <a:spLocks noGrp="1"/>
          </p:cNvSpPr>
          <p:nvPr>
            <p:ph type="dt" sz="half" idx="10"/>
          </p:nvPr>
        </p:nvSpPr>
        <p:spPr/>
        <p:txBody>
          <a:bodyPr/>
          <a:lstStyle/>
          <a:p>
            <a:fld id="{D8D9507E-4967-4CFF-A81B-9203F175C123}" type="datetimeFigureOut">
              <a:rPr lang="en-US" smtClean="0"/>
              <a:t>11/8/2022</a:t>
            </a:fld>
            <a:endParaRPr lang="en-US"/>
          </a:p>
        </p:txBody>
      </p:sp>
      <p:sp>
        <p:nvSpPr>
          <p:cNvPr id="4" name="Footer Placeholder 3">
            <a:extLst>
              <a:ext uri="{FF2B5EF4-FFF2-40B4-BE49-F238E27FC236}">
                <a16:creationId xmlns:a16="http://schemas.microsoft.com/office/drawing/2014/main" id="{944DEE1E-D33A-4EFA-A169-B1ED080023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BDB78F-45EF-4C3F-8422-67005ADBC345}"/>
              </a:ext>
            </a:extLst>
          </p:cNvPr>
          <p:cNvSpPr>
            <a:spLocks noGrp="1"/>
          </p:cNvSpPr>
          <p:nvPr>
            <p:ph type="sldNum" sz="quarter" idx="12"/>
          </p:nvPr>
        </p:nvSpPr>
        <p:spPr/>
        <p:txBody>
          <a:bodyPr/>
          <a:lstStyle/>
          <a:p>
            <a:fld id="{8D18F8A0-8CE3-4799-AEA6-20D290892A21}" type="slidenum">
              <a:rPr lang="en-US" smtClean="0"/>
              <a:t>‹#›</a:t>
            </a:fld>
            <a:endParaRPr lang="en-US"/>
          </a:p>
        </p:txBody>
      </p:sp>
    </p:spTree>
    <p:extLst>
      <p:ext uri="{BB962C8B-B14F-4D97-AF65-F5344CB8AC3E}">
        <p14:creationId xmlns:p14="http://schemas.microsoft.com/office/powerpoint/2010/main" val="1860798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FD33F7-5CF8-412B-8156-6C20BB8FC830}"/>
              </a:ext>
            </a:extLst>
          </p:cNvPr>
          <p:cNvSpPr>
            <a:spLocks noGrp="1"/>
          </p:cNvSpPr>
          <p:nvPr>
            <p:ph type="dt" sz="half" idx="10"/>
          </p:nvPr>
        </p:nvSpPr>
        <p:spPr/>
        <p:txBody>
          <a:bodyPr/>
          <a:lstStyle/>
          <a:p>
            <a:fld id="{D8D9507E-4967-4CFF-A81B-9203F175C123}" type="datetimeFigureOut">
              <a:rPr lang="en-US" smtClean="0"/>
              <a:t>11/8/2022</a:t>
            </a:fld>
            <a:endParaRPr lang="en-US"/>
          </a:p>
        </p:txBody>
      </p:sp>
      <p:sp>
        <p:nvSpPr>
          <p:cNvPr id="3" name="Footer Placeholder 2">
            <a:extLst>
              <a:ext uri="{FF2B5EF4-FFF2-40B4-BE49-F238E27FC236}">
                <a16:creationId xmlns:a16="http://schemas.microsoft.com/office/drawing/2014/main" id="{7C89AD8A-DFE6-49D8-A259-1FD3E7613D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3F8580-6E3A-4FFB-817F-D3320D55F8DD}"/>
              </a:ext>
            </a:extLst>
          </p:cNvPr>
          <p:cNvSpPr>
            <a:spLocks noGrp="1"/>
          </p:cNvSpPr>
          <p:nvPr>
            <p:ph type="sldNum" sz="quarter" idx="12"/>
          </p:nvPr>
        </p:nvSpPr>
        <p:spPr/>
        <p:txBody>
          <a:bodyPr/>
          <a:lstStyle/>
          <a:p>
            <a:fld id="{8D18F8A0-8CE3-4799-AEA6-20D290892A21}" type="slidenum">
              <a:rPr lang="en-US" smtClean="0"/>
              <a:t>‹#›</a:t>
            </a:fld>
            <a:endParaRPr lang="en-US"/>
          </a:p>
        </p:txBody>
      </p:sp>
    </p:spTree>
    <p:extLst>
      <p:ext uri="{BB962C8B-B14F-4D97-AF65-F5344CB8AC3E}">
        <p14:creationId xmlns:p14="http://schemas.microsoft.com/office/powerpoint/2010/main" val="3424734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347B-0EFB-42BF-8DC1-143D8B954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7579D7-33B8-446B-9E76-2489FAB0AE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704668-054A-48DD-A23D-91798738D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EC7056-37A0-474D-860A-9EB1D5373E66}"/>
              </a:ext>
            </a:extLst>
          </p:cNvPr>
          <p:cNvSpPr>
            <a:spLocks noGrp="1"/>
          </p:cNvSpPr>
          <p:nvPr>
            <p:ph type="dt" sz="half" idx="10"/>
          </p:nvPr>
        </p:nvSpPr>
        <p:spPr/>
        <p:txBody>
          <a:bodyPr/>
          <a:lstStyle/>
          <a:p>
            <a:fld id="{D8D9507E-4967-4CFF-A81B-9203F175C123}" type="datetimeFigureOut">
              <a:rPr lang="en-US" smtClean="0"/>
              <a:t>11/8/2022</a:t>
            </a:fld>
            <a:endParaRPr lang="en-US"/>
          </a:p>
        </p:txBody>
      </p:sp>
      <p:sp>
        <p:nvSpPr>
          <p:cNvPr id="6" name="Footer Placeholder 5">
            <a:extLst>
              <a:ext uri="{FF2B5EF4-FFF2-40B4-BE49-F238E27FC236}">
                <a16:creationId xmlns:a16="http://schemas.microsoft.com/office/drawing/2014/main" id="{F823EEDF-2031-4F80-9FC3-2585B829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97035-84EB-4A9B-900C-2A19F68E6B9B}"/>
              </a:ext>
            </a:extLst>
          </p:cNvPr>
          <p:cNvSpPr>
            <a:spLocks noGrp="1"/>
          </p:cNvSpPr>
          <p:nvPr>
            <p:ph type="sldNum" sz="quarter" idx="12"/>
          </p:nvPr>
        </p:nvSpPr>
        <p:spPr/>
        <p:txBody>
          <a:bodyPr/>
          <a:lstStyle/>
          <a:p>
            <a:fld id="{8D18F8A0-8CE3-4799-AEA6-20D290892A21}" type="slidenum">
              <a:rPr lang="en-US" smtClean="0"/>
              <a:t>‹#›</a:t>
            </a:fld>
            <a:endParaRPr lang="en-US"/>
          </a:p>
        </p:txBody>
      </p:sp>
    </p:spTree>
    <p:extLst>
      <p:ext uri="{BB962C8B-B14F-4D97-AF65-F5344CB8AC3E}">
        <p14:creationId xmlns:p14="http://schemas.microsoft.com/office/powerpoint/2010/main" val="97526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7144-891E-477E-A25E-85537777C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3B4C87-351B-4CB4-89A0-63EF806254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6E959E-E8E0-4C7B-A786-F2F2A92E4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341CB2-6F02-4B04-BAD9-6BA9ABEECDF7}"/>
              </a:ext>
            </a:extLst>
          </p:cNvPr>
          <p:cNvSpPr>
            <a:spLocks noGrp="1"/>
          </p:cNvSpPr>
          <p:nvPr>
            <p:ph type="dt" sz="half" idx="10"/>
          </p:nvPr>
        </p:nvSpPr>
        <p:spPr/>
        <p:txBody>
          <a:bodyPr/>
          <a:lstStyle/>
          <a:p>
            <a:fld id="{D8D9507E-4967-4CFF-A81B-9203F175C123}" type="datetimeFigureOut">
              <a:rPr lang="en-US" smtClean="0"/>
              <a:t>11/8/2022</a:t>
            </a:fld>
            <a:endParaRPr lang="en-US"/>
          </a:p>
        </p:txBody>
      </p:sp>
      <p:sp>
        <p:nvSpPr>
          <p:cNvPr id="6" name="Footer Placeholder 5">
            <a:extLst>
              <a:ext uri="{FF2B5EF4-FFF2-40B4-BE49-F238E27FC236}">
                <a16:creationId xmlns:a16="http://schemas.microsoft.com/office/drawing/2014/main" id="{C64BF12C-4687-4EF8-B238-2AECA5795C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BEB7C8-7A71-4639-815D-8A6C1EED5553}"/>
              </a:ext>
            </a:extLst>
          </p:cNvPr>
          <p:cNvSpPr>
            <a:spLocks noGrp="1"/>
          </p:cNvSpPr>
          <p:nvPr>
            <p:ph type="sldNum" sz="quarter" idx="12"/>
          </p:nvPr>
        </p:nvSpPr>
        <p:spPr/>
        <p:txBody>
          <a:bodyPr/>
          <a:lstStyle/>
          <a:p>
            <a:fld id="{8D18F8A0-8CE3-4799-AEA6-20D290892A21}" type="slidenum">
              <a:rPr lang="en-US" smtClean="0"/>
              <a:t>‹#›</a:t>
            </a:fld>
            <a:endParaRPr lang="en-US"/>
          </a:p>
        </p:txBody>
      </p:sp>
    </p:spTree>
    <p:extLst>
      <p:ext uri="{BB962C8B-B14F-4D97-AF65-F5344CB8AC3E}">
        <p14:creationId xmlns:p14="http://schemas.microsoft.com/office/powerpoint/2010/main" val="311208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9459B-966F-4C63-8594-26BEBED22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E806D3-C0E8-4B95-A212-4066F852C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08F720-7F2C-45DD-8223-7962434F6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9507E-4967-4CFF-A81B-9203F175C123}" type="datetimeFigureOut">
              <a:rPr lang="en-US" smtClean="0"/>
              <a:t>11/8/2022</a:t>
            </a:fld>
            <a:endParaRPr lang="en-US"/>
          </a:p>
        </p:txBody>
      </p:sp>
      <p:sp>
        <p:nvSpPr>
          <p:cNvPr id="5" name="Footer Placeholder 4">
            <a:extLst>
              <a:ext uri="{FF2B5EF4-FFF2-40B4-BE49-F238E27FC236}">
                <a16:creationId xmlns:a16="http://schemas.microsoft.com/office/drawing/2014/main" id="{16ED4810-90E9-4725-8E57-CEDCDDF72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AC70A0-4B74-467A-9DAD-DDDCC35272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8F8A0-8CE3-4799-AEA6-20D290892A21}" type="slidenum">
              <a:rPr lang="en-US" smtClean="0"/>
              <a:t>‹#›</a:t>
            </a:fld>
            <a:endParaRPr lang="en-US"/>
          </a:p>
        </p:txBody>
      </p:sp>
    </p:spTree>
    <p:extLst>
      <p:ext uri="{BB962C8B-B14F-4D97-AF65-F5344CB8AC3E}">
        <p14:creationId xmlns:p14="http://schemas.microsoft.com/office/powerpoint/2010/main" val="1228044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oecd.org/daf/fin/financial-education/National-Strategies-Financial-Education-Policy-Handbook-Highlights.pdf"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hyperlink" Target="https://documents.worldbank.org/en/publication/documents-reports/documentdetail/515771621921739154/consumer-risks-in-fintech-new-manifestations-of-consumer-risks-and-emerging-regulatory-approaches-policy-research-paper" TargetMode="External"/><Relationship Id="rId13" Type="http://schemas.openxmlformats.org/officeDocument/2006/relationships/hyperlink" Target="https://www.oecd.org/finance/financial-education/OECD-INFE-Principles-National-Strategies-Financial-Education.pdf" TargetMode="External"/><Relationship Id="rId18" Type="http://schemas.openxmlformats.org/officeDocument/2006/relationships/hyperlink" Target="https://www.centerforfinancialinclusion.org/delivering-financial-capability-a-look-at-business-approaches" TargetMode="External"/><Relationship Id="rId3" Type="http://schemas.openxmlformats.org/officeDocument/2006/relationships/hyperlink" Target="https://openknowledge.worldbank.org/handle/10986/30116?locale-attribute=fr" TargetMode="External"/><Relationship Id="rId21" Type="http://schemas.openxmlformats.org/officeDocument/2006/relationships/hyperlink" Target="https://www.afi-global.org/publications/3316/The-Financial-Competency-Matrix-for-Adults-A-Policy-Framework" TargetMode="External"/><Relationship Id="rId7" Type="http://schemas.openxmlformats.org/officeDocument/2006/relationships/hyperlink" Target="https://openknowledge.worldbank.org/handle/10986/20085" TargetMode="External"/><Relationship Id="rId12" Type="http://schemas.openxmlformats.org/officeDocument/2006/relationships/hyperlink" Target="https://www.oecd.org/daf/fin/financial-education/nationalstrategiesforfinancialeducation.htm" TargetMode="External"/><Relationship Id="rId17" Type="http://schemas.openxmlformats.org/officeDocument/2006/relationships/hyperlink" Target="https://www.centerforfinancialinclusion.org/a-change-in-behavior-innovations-in-financial-capability" TargetMode="External"/><Relationship Id="rId2" Type="http://schemas.openxmlformats.org/officeDocument/2006/relationships/hyperlink" Target="https://www.worldbank.org/en/topic/financialinclusion/brief/2017-good-practices-for-financial-consumer-protection" TargetMode="External"/><Relationship Id="rId16" Type="http://schemas.openxmlformats.org/officeDocument/2006/relationships/hyperlink" Target="https://responsiblefinanceforum.org/publications/taking-stock-financial-education-initiatives-poor/" TargetMode="External"/><Relationship Id="rId20" Type="http://schemas.openxmlformats.org/officeDocument/2006/relationships/hyperlink" Target="https://www.poverty-action.org/publication/beyond-classroom-evidence-new-directions-financial-education" TargetMode="External"/><Relationship Id="rId1" Type="http://schemas.openxmlformats.org/officeDocument/2006/relationships/slideLayout" Target="../slideLayouts/slideLayout2.xml"/><Relationship Id="rId6" Type="http://schemas.openxmlformats.org/officeDocument/2006/relationships/hyperlink" Target="https://openknowledge.worldbank.org/handle/10986/16293" TargetMode="External"/><Relationship Id="rId11" Type="http://schemas.openxmlformats.org/officeDocument/2006/relationships/hyperlink" Target="http://www.oecd.org/finance/The-Application-of-Behavioural-Insights-to-Financial-Literacy-and-Investor-Education-Programmes-and-Initiatives.pdf" TargetMode="External"/><Relationship Id="rId5" Type="http://schemas.openxmlformats.org/officeDocument/2006/relationships/hyperlink" Target="https://openknowledge.worldbank.org/handle/10986/16251" TargetMode="External"/><Relationship Id="rId15" Type="http://schemas.openxmlformats.org/officeDocument/2006/relationships/hyperlink" Target="http://www.oecd.org/financial/education/2019-financial-education-in-apec-economies.pdf" TargetMode="External"/><Relationship Id="rId23" Type="http://schemas.openxmlformats.org/officeDocument/2006/relationships/hyperlink" Target="https://res.torontocentre.org/guidedocs/How%20Supervisors%20Can%20Improve%20the%20Effectiveness%20of%20Financial%20Education%20FINAL.pdf" TargetMode="External"/><Relationship Id="rId10" Type="http://schemas.openxmlformats.org/officeDocument/2006/relationships/hyperlink" Target="http://www.oecd.org/financial/education/smarter-financial-education-behavioural-insights.pdf" TargetMode="External"/><Relationship Id="rId19" Type="http://schemas.openxmlformats.org/officeDocument/2006/relationships/hyperlink" Target="https://www.centerforfinancialinclusion.org/a-change-in-behavior-catalogue-of-innovations-in-financial-capability" TargetMode="External"/><Relationship Id="rId4" Type="http://schemas.openxmlformats.org/officeDocument/2006/relationships/hyperlink" Target="https://documents.worldbank.org/en/publication/documents-reports/documentdetail/901211472719528753/financial-education-programs-and-strategies-approaches-and-available-resources" TargetMode="External"/><Relationship Id="rId9" Type="http://schemas.openxmlformats.org/officeDocument/2006/relationships/hyperlink" Target="https://www.cgap.org/research/publication/elevating-collective-consumer-voice-financial-regulation" TargetMode="External"/><Relationship Id="rId14" Type="http://schemas.openxmlformats.org/officeDocument/2006/relationships/hyperlink" Target="https://www.oecd.org/daf/fin/financial-education/core-competencies-frameworks-for-financial-literacy.htm" TargetMode="External"/><Relationship Id="rId22" Type="http://schemas.openxmlformats.org/officeDocument/2006/relationships/hyperlink" Target="https://www.afi-global.org/publications/3518/Financial-Education-in-Latin-America-and-the-Caribbean"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oecd.org/financial/education/webinar-financial-education-affects-financial-knowledge-and-downstream-behaviors.pdf" TargetMode="External"/><Relationship Id="rId3" Type="http://schemas.openxmlformats.org/officeDocument/2006/relationships/hyperlink" Target="https://documents1.worldbank.org/curated/en/901211472719528753/pdf/108104-BRI-FinancialEducationProgramsandStrategies-PUBLIC.pdf" TargetMode="External"/><Relationship Id="rId7" Type="http://schemas.openxmlformats.org/officeDocument/2006/relationships/hyperlink" Target="https://www.researchgate.net/publication/259763070_Financial_Literacy_Financial_Education_and_Downstream_Financial_Behavior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centerforfinancialinclusion.org/a-fourth-era-balancing-behavioral-interventions-with-quality-education" TargetMode="External"/><Relationship Id="rId5" Type="http://schemas.openxmlformats.org/officeDocument/2006/relationships/hyperlink" Target="https://elibrary.worldbank.org/doi/10.1093/wber/lhx018" TargetMode="External"/><Relationship Id="rId4" Type="http://schemas.openxmlformats.org/officeDocument/2006/relationships/hyperlink" Target="https://openknowledge.worldbank.org/handle/10986/2600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www.banque-france.fr/en" TargetMode="External"/><Relationship Id="rId13" Type="http://schemas.openxmlformats.org/officeDocument/2006/relationships/hyperlink" Target="https://www.bancaditalia.it/servizi-cittadino/servizi/albi-elenchi/index.html" TargetMode="External"/><Relationship Id="rId18" Type="http://schemas.openxmlformats.org/officeDocument/2006/relationships/hyperlink" Target="http://fined.cbbh.ba/?lang=en" TargetMode="External"/><Relationship Id="rId3" Type="http://schemas.openxmlformats.org/officeDocument/2006/relationships/hyperlink" Target="https://moneysmart.gov.au/" TargetMode="External"/><Relationship Id="rId21" Type="http://schemas.openxmlformats.org/officeDocument/2006/relationships/hyperlink" Target="http://itools-ioutils.fcac-acfc.gc.ca/FLSAT-OAELF/star-comm-eng.aspx" TargetMode="External"/><Relationship Id="rId7" Type="http://schemas.openxmlformats.org/officeDocument/2006/relationships/hyperlink" Target="https://www.moneyadviceservice.org.uk/en" TargetMode="External"/><Relationship Id="rId12" Type="http://schemas.openxmlformats.org/officeDocument/2006/relationships/hyperlink" Target="https://www.bancaditalia.it/homepage/index.html?com.dotmarketing.htmlpage.language=1" TargetMode="External"/><Relationship Id="rId17" Type="http://schemas.openxmlformats.org/officeDocument/2006/relationships/hyperlink" Target="https://www.cbbh.ba/press/edukacija/759?lang=en" TargetMode="External"/><Relationship Id="rId2" Type="http://schemas.openxmlformats.org/officeDocument/2006/relationships/hyperlink" Target="https://asic.gov.au/" TargetMode="External"/><Relationship Id="rId16" Type="http://schemas.openxmlformats.org/officeDocument/2006/relationships/hyperlink" Target="https://clientebancario.bportugal.pt/" TargetMode="External"/><Relationship Id="rId20" Type="http://schemas.openxmlformats.org/officeDocument/2006/relationships/hyperlink" Target="https://www.canada.ca/en/financial-consumer-agency/services/financial-literacy-database.html" TargetMode="External"/><Relationship Id="rId1" Type="http://schemas.openxmlformats.org/officeDocument/2006/relationships/slideLayout" Target="../slideLayouts/slideLayout2.xml"/><Relationship Id="rId6" Type="http://schemas.openxmlformats.org/officeDocument/2006/relationships/hyperlink" Target="https://www.consumerfinance.gov/consumer-tools/educator-tools/" TargetMode="External"/><Relationship Id="rId11" Type="http://schemas.openxmlformats.org/officeDocument/2006/relationships/hyperlink" Target="https://www.fscamymoney.co.za/Pages/Default.aspx" TargetMode="External"/><Relationship Id="rId5" Type="http://schemas.openxmlformats.org/officeDocument/2006/relationships/hyperlink" Target="https://www.consumerfinance.gov/consumer-tools/" TargetMode="External"/><Relationship Id="rId15" Type="http://schemas.openxmlformats.org/officeDocument/2006/relationships/hyperlink" Target="https://www.bportugal.pt/en" TargetMode="External"/><Relationship Id="rId10" Type="http://schemas.openxmlformats.org/officeDocument/2006/relationships/hyperlink" Target="https://www.fsca.co.za/Pages/Default.aspx" TargetMode="External"/><Relationship Id="rId19" Type="http://schemas.openxmlformats.org/officeDocument/2006/relationships/hyperlink" Target="https://www.canada.ca/en/financial-consumer-agency.html" TargetMode="External"/><Relationship Id="rId4" Type="http://schemas.openxmlformats.org/officeDocument/2006/relationships/hyperlink" Target="https://www.consumerfinance.gov/" TargetMode="External"/><Relationship Id="rId9" Type="http://schemas.openxmlformats.org/officeDocument/2006/relationships/hyperlink" Target="https://www.abe-infoservice.fr/" TargetMode="External"/><Relationship Id="rId14" Type="http://schemas.openxmlformats.org/officeDocument/2006/relationships/hyperlink" Target="https://economiapertutti.bancaditalia.it/?com.dotmarketing.htmlpage.language=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80322F-4D68-4353-95FA-6253A267E633}"/>
              </a:ext>
            </a:extLst>
          </p:cNvPr>
          <p:cNvSpPr>
            <a:spLocks noGrp="1"/>
          </p:cNvSpPr>
          <p:nvPr>
            <p:ph type="ctrTitle"/>
          </p:nvPr>
        </p:nvSpPr>
        <p:spPr>
          <a:xfrm>
            <a:off x="1296878" y="1187512"/>
            <a:ext cx="10053763" cy="2928470"/>
          </a:xfrm>
        </p:spPr>
        <p:txBody>
          <a:bodyPr anchor="b">
            <a:normAutofit/>
          </a:bodyPr>
          <a:lstStyle/>
          <a:p>
            <a:pPr algn="l"/>
            <a:r>
              <a:rPr lang="en-US" sz="4800" b="1">
                <a:solidFill>
                  <a:srgbClr val="FFFFFF"/>
                </a:solidFill>
              </a:rPr>
              <a:t>National Financial Education Strategies</a:t>
            </a:r>
            <a:br>
              <a:rPr lang="en-US" sz="4800">
                <a:solidFill>
                  <a:srgbClr val="FFFFFF"/>
                </a:solidFill>
              </a:rPr>
            </a:br>
            <a:r>
              <a:rPr lang="en-US" sz="4000">
                <a:solidFill>
                  <a:schemeClr val="bg1">
                    <a:lumMod val="50000"/>
                  </a:schemeClr>
                </a:solidFill>
              </a:rPr>
              <a:t>Best practices and next steps</a:t>
            </a:r>
            <a:br>
              <a:rPr lang="en-US" sz="4800"/>
            </a:br>
            <a:endParaRPr lang="en-US" sz="4800">
              <a:solidFill>
                <a:srgbClr val="FFFFFF"/>
              </a:solidFill>
            </a:endParaRPr>
          </a:p>
        </p:txBody>
      </p:sp>
      <p:sp>
        <p:nvSpPr>
          <p:cNvPr id="3" name="Subtitle 2">
            <a:extLst>
              <a:ext uri="{FF2B5EF4-FFF2-40B4-BE49-F238E27FC236}">
                <a16:creationId xmlns:a16="http://schemas.microsoft.com/office/drawing/2014/main" id="{37731386-9B9F-499A-AC7F-B7A442C9C73E}"/>
              </a:ext>
            </a:extLst>
          </p:cNvPr>
          <p:cNvSpPr>
            <a:spLocks noGrp="1"/>
          </p:cNvSpPr>
          <p:nvPr>
            <p:ph type="subTitle" idx="1"/>
          </p:nvPr>
        </p:nvSpPr>
        <p:spPr>
          <a:xfrm>
            <a:off x="1350682" y="4870824"/>
            <a:ext cx="10005951" cy="1458258"/>
          </a:xfrm>
        </p:spPr>
        <p:txBody>
          <a:bodyPr anchor="ctr">
            <a:normAutofit/>
          </a:bodyPr>
          <a:lstStyle/>
          <a:p>
            <a:pPr algn="l"/>
            <a:r>
              <a:rPr lang="en-US"/>
              <a:t>Edlira Dashi</a:t>
            </a:r>
          </a:p>
          <a:p>
            <a:pPr algn="l"/>
            <a:r>
              <a:rPr lang="en-US"/>
              <a:t>Financial Sector Specialist</a:t>
            </a:r>
          </a:p>
        </p:txBody>
      </p:sp>
      <p:pic>
        <p:nvPicPr>
          <p:cNvPr id="1026" name="Picture 2" descr="The World Bank Group transparent PNG - StickPNG">
            <a:extLst>
              <a:ext uri="{FF2B5EF4-FFF2-40B4-BE49-F238E27FC236}">
                <a16:creationId xmlns:a16="http://schemas.microsoft.com/office/drawing/2014/main" id="{96BB8B85-948F-47B8-90CE-8B0EEEDF3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69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2F2AEB5-356A-44CB-98F2-4C91B2F68B95}"/>
              </a:ext>
            </a:extLst>
          </p:cNvPr>
          <p:cNvSpPr>
            <a:spLocks noGrp="1"/>
          </p:cNvSpPr>
          <p:nvPr>
            <p:ph type="title"/>
          </p:nvPr>
        </p:nvSpPr>
        <p:spPr>
          <a:xfrm>
            <a:off x="1383564" y="348865"/>
            <a:ext cx="9718111" cy="1576446"/>
          </a:xfrm>
        </p:spPr>
        <p:txBody>
          <a:bodyPr anchor="ctr">
            <a:normAutofit/>
          </a:bodyPr>
          <a:lstStyle/>
          <a:p>
            <a:r>
              <a:rPr lang="en-US" sz="4000" b="1" spc="-1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STEP</a:t>
            </a:r>
            <a:r>
              <a:rPr lang="en-US" sz="4000" b="1" spc="-45">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en-US" sz="4000" b="1" spc="-1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1:</a:t>
            </a:r>
            <a:r>
              <a:rPr lang="en-US" sz="4000" b="1" spc="-4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en-US" sz="4000" b="1" spc="-1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Assess</a:t>
            </a:r>
            <a:r>
              <a:rPr lang="en-US" sz="4000" b="1" spc="-55">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4000" b="1" spc="-1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the</a:t>
            </a:r>
            <a:r>
              <a:rPr lang="en-US" sz="4000" b="1" spc="-6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4000" b="1" spc="-5">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Landscape</a:t>
            </a:r>
            <a:endParaRPr lang="en-US" sz="4000">
              <a:solidFill>
                <a:srgbClr val="FFFFFF"/>
              </a:solidFill>
            </a:endParaRPr>
          </a:p>
        </p:txBody>
      </p:sp>
      <p:graphicFrame>
        <p:nvGraphicFramePr>
          <p:cNvPr id="9" name="Content Placeholder 4">
            <a:extLst>
              <a:ext uri="{FF2B5EF4-FFF2-40B4-BE49-F238E27FC236}">
                <a16:creationId xmlns:a16="http://schemas.microsoft.com/office/drawing/2014/main" id="{1DA086F7-E22D-02B5-BEB4-6A18B7184FBE}"/>
              </a:ext>
            </a:extLst>
          </p:cNvPr>
          <p:cNvGraphicFramePr>
            <a:graphicFrameLocks noGrp="1"/>
          </p:cNvGraphicFramePr>
          <p:nvPr>
            <p:ph idx="1"/>
            <p:extLst>
              <p:ext uri="{D42A27DB-BD31-4B8C-83A1-F6EECF244321}">
                <p14:modId xmlns:p14="http://schemas.microsoft.com/office/powerpoint/2010/main" val="363323893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 name="Picture 2" descr="The World Bank Group transparent PNG - StickPNG">
            <a:extLst>
              <a:ext uri="{FF2B5EF4-FFF2-40B4-BE49-F238E27FC236}">
                <a16:creationId xmlns:a16="http://schemas.microsoft.com/office/drawing/2014/main" id="{3A7AAF4E-EB3F-4F9B-9D14-50DD4A093F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3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C2933B-B359-4176-B780-B9A8FE6E02D9}"/>
              </a:ext>
            </a:extLst>
          </p:cNvPr>
          <p:cNvSpPr>
            <a:spLocks noGrp="1"/>
          </p:cNvSpPr>
          <p:nvPr>
            <p:ph type="title"/>
          </p:nvPr>
        </p:nvSpPr>
        <p:spPr>
          <a:xfrm>
            <a:off x="1371597" y="348865"/>
            <a:ext cx="10044023" cy="877729"/>
          </a:xfrm>
        </p:spPr>
        <p:txBody>
          <a:bodyPr anchor="ctr">
            <a:normAutofit/>
          </a:bodyPr>
          <a:lstStyle/>
          <a:p>
            <a:r>
              <a:rPr lang="en-US" sz="2800" b="1" spc="-1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STEP</a:t>
            </a:r>
            <a:r>
              <a:rPr lang="en-US" sz="2800" b="1" spc="-45">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en-US" sz="2800" b="1" spc="-1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2:</a:t>
            </a:r>
            <a:r>
              <a:rPr lang="en-US" sz="2800" b="1" spc="-45">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en-US" sz="2800" b="1" spc="-1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Identify</a:t>
            </a:r>
            <a:r>
              <a:rPr lang="en-US" sz="2800" b="1" spc="-55">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2800" b="1" spc="-1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and</a:t>
            </a:r>
            <a:r>
              <a:rPr lang="en-US" sz="2800" b="1" spc="-55">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2800" b="1" spc="-1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Prioritize</a:t>
            </a:r>
            <a:r>
              <a:rPr lang="en-US" sz="2800" b="1" spc="-6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2800" b="1" spc="-5">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Areas</a:t>
            </a:r>
            <a:r>
              <a:rPr lang="en-US" sz="2800" b="1" spc="-55">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2800" b="1" spc="-5">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of</a:t>
            </a:r>
            <a:r>
              <a:rPr lang="en-US" sz="2800" b="1" spc="-55">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2800" b="1" spc="-5">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Consumer</a:t>
            </a:r>
            <a:r>
              <a:rPr lang="en-US" sz="2800" b="1" spc="-26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2800" b="1">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Risk</a:t>
            </a:r>
            <a:br>
              <a:rPr lang="en-US" sz="2800" b="1">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br>
            <a:endParaRPr lang="en-US" sz="2800">
              <a:solidFill>
                <a:srgbClr val="FFFFFF"/>
              </a:solidFill>
            </a:endParaRPr>
          </a:p>
        </p:txBody>
      </p:sp>
      <p:graphicFrame>
        <p:nvGraphicFramePr>
          <p:cNvPr id="32" name="Content Placeholder 2">
            <a:extLst>
              <a:ext uri="{FF2B5EF4-FFF2-40B4-BE49-F238E27FC236}">
                <a16:creationId xmlns:a16="http://schemas.microsoft.com/office/drawing/2014/main" id="{EED859F4-9AFE-B028-12AF-92C7A89B4A27}"/>
              </a:ext>
            </a:extLst>
          </p:cNvPr>
          <p:cNvGraphicFramePr>
            <a:graphicFrameLocks noGrp="1"/>
          </p:cNvGraphicFramePr>
          <p:nvPr>
            <p:ph idx="1"/>
            <p:extLst>
              <p:ext uri="{D42A27DB-BD31-4B8C-83A1-F6EECF244321}">
                <p14:modId xmlns:p14="http://schemas.microsoft.com/office/powerpoint/2010/main" val="3486962484"/>
              </p:ext>
            </p:extLst>
          </p:nvPr>
        </p:nvGraphicFramePr>
        <p:xfrm>
          <a:off x="632085" y="157545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2" descr="The World Bank Group transparent PNG - StickPNG">
            <a:extLst>
              <a:ext uri="{FF2B5EF4-FFF2-40B4-BE49-F238E27FC236}">
                <a16:creationId xmlns:a16="http://schemas.microsoft.com/office/drawing/2014/main" id="{6161E61F-F832-4A66-93EF-3E206ED842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00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07D4F-049E-4C51-8538-6AF9F6246E2E}"/>
              </a:ext>
            </a:extLst>
          </p:cNvPr>
          <p:cNvSpPr>
            <a:spLocks noGrp="1"/>
          </p:cNvSpPr>
          <p:nvPr>
            <p:ph type="title"/>
          </p:nvPr>
        </p:nvSpPr>
        <p:spPr>
          <a:xfrm>
            <a:off x="1371597" y="348865"/>
            <a:ext cx="10044023" cy="877729"/>
          </a:xfrm>
        </p:spPr>
        <p:txBody>
          <a:bodyPr anchor="ctr">
            <a:normAutofit/>
          </a:bodyPr>
          <a:lstStyle/>
          <a:p>
            <a:r>
              <a:rPr lang="en-US" sz="2800" b="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STEP</a:t>
            </a:r>
            <a:r>
              <a:rPr lang="en-US" sz="2800" b="1" spc="20">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en-US" sz="2800" b="1">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3:</a:t>
            </a:r>
            <a:r>
              <a:rPr lang="en-US" sz="2800" b="1" spc="25">
                <a:solidFill>
                  <a:srgbClr val="FFFFFF"/>
                </a:solidFill>
                <a:effectLst/>
                <a:latin typeface="Tahoma" panose="020B0604030504040204" pitchFamily="34" charset="0"/>
                <a:ea typeface="Trebuchet MS" panose="020B0603020202020204" pitchFamily="34" charset="0"/>
                <a:cs typeface="Trebuchet MS" panose="020B0603020202020204" pitchFamily="34" charset="0"/>
              </a:rPr>
              <a:t> </a:t>
            </a:r>
            <a:r>
              <a:rPr lang="en-US" sz="2800" b="1">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Build</a:t>
            </a:r>
            <a:r>
              <a:rPr lang="en-US" sz="2800" b="1" spc="15">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2800" b="1">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an</a:t>
            </a:r>
            <a:r>
              <a:rPr lang="en-US" sz="2800" b="1" spc="2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2800" b="1">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Effective</a:t>
            </a:r>
            <a:r>
              <a:rPr lang="en-US" sz="2800" b="1" spc="2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2800" b="1">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t>Framework</a:t>
            </a:r>
            <a:br>
              <a:rPr lang="en-US" sz="2800">
                <a:solidFill>
                  <a:srgbClr val="FFFFFF"/>
                </a:solidFill>
                <a:effectLst/>
                <a:latin typeface="Trebuchet MS" panose="020B0603020202020204" pitchFamily="34" charset="0"/>
                <a:ea typeface="Trebuchet MS" panose="020B0603020202020204" pitchFamily="34" charset="0"/>
                <a:cs typeface="Trebuchet MS" panose="020B0603020202020204" pitchFamily="34" charset="0"/>
              </a:rPr>
            </a:br>
            <a:endParaRPr lang="en-US" sz="2800">
              <a:solidFill>
                <a:srgbClr val="FFFFFF"/>
              </a:solidFill>
            </a:endParaRPr>
          </a:p>
        </p:txBody>
      </p:sp>
      <p:graphicFrame>
        <p:nvGraphicFramePr>
          <p:cNvPr id="16" name="Content Placeholder 2">
            <a:extLst>
              <a:ext uri="{FF2B5EF4-FFF2-40B4-BE49-F238E27FC236}">
                <a16:creationId xmlns:a16="http://schemas.microsoft.com/office/drawing/2014/main" id="{4C5E606C-BF3D-4EE6-2BBB-FBA3F5C658CF}"/>
              </a:ext>
            </a:extLst>
          </p:cNvPr>
          <p:cNvGraphicFramePr>
            <a:graphicFrameLocks noGrp="1"/>
          </p:cNvGraphicFramePr>
          <p:nvPr>
            <p:ph idx="1"/>
            <p:extLst>
              <p:ext uri="{D42A27DB-BD31-4B8C-83A1-F6EECF244321}">
                <p14:modId xmlns:p14="http://schemas.microsoft.com/office/powerpoint/2010/main" val="2523503362"/>
              </p:ext>
            </p:extLst>
          </p:nvPr>
        </p:nvGraphicFramePr>
        <p:xfrm>
          <a:off x="755816" y="172649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2" descr="The World Bank Group transparent PNG - StickPNG">
            <a:extLst>
              <a:ext uri="{FF2B5EF4-FFF2-40B4-BE49-F238E27FC236}">
                <a16:creationId xmlns:a16="http://schemas.microsoft.com/office/drawing/2014/main" id="{F60EBF2C-DFDA-4C33-9718-8541589503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74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210134-B4B2-4E88-82BE-CF3A1CC624D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Best practices for programs/activities design</a:t>
            </a:r>
          </a:p>
        </p:txBody>
      </p:sp>
      <p:sp>
        <p:nvSpPr>
          <p:cNvPr id="3" name="Text Placeholder 2">
            <a:extLst>
              <a:ext uri="{FF2B5EF4-FFF2-40B4-BE49-F238E27FC236}">
                <a16:creationId xmlns:a16="http://schemas.microsoft.com/office/drawing/2014/main" id="{D9955C76-2E3E-4072-907A-5077CD0D2FD7}"/>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34251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725FEC-E66C-4BAC-A404-1790231F3FE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Leverage behavioral design</a:t>
            </a:r>
          </a:p>
        </p:txBody>
      </p:sp>
      <p:graphicFrame>
        <p:nvGraphicFramePr>
          <p:cNvPr id="5" name="Content Placeholder 2">
            <a:extLst>
              <a:ext uri="{FF2B5EF4-FFF2-40B4-BE49-F238E27FC236}">
                <a16:creationId xmlns:a16="http://schemas.microsoft.com/office/drawing/2014/main" id="{6B9DE8C2-3E27-47E2-D16B-6585363DDEDA}"/>
              </a:ext>
            </a:extLst>
          </p:cNvPr>
          <p:cNvGraphicFramePr>
            <a:graphicFrameLocks noGrp="1"/>
          </p:cNvGraphicFramePr>
          <p:nvPr>
            <p:ph idx="1"/>
            <p:extLst>
              <p:ext uri="{D42A27DB-BD31-4B8C-83A1-F6EECF244321}">
                <p14:modId xmlns:p14="http://schemas.microsoft.com/office/powerpoint/2010/main" val="53186261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The World Bank Group transparent PNG - StickPNG">
            <a:extLst>
              <a:ext uri="{FF2B5EF4-FFF2-40B4-BE49-F238E27FC236}">
                <a16:creationId xmlns:a16="http://schemas.microsoft.com/office/drawing/2014/main" id="{F45B8ADD-224A-41F7-B0E2-24A31ED25F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23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09E02-6E7C-4E00-AE21-F63D5291047F}"/>
              </a:ext>
            </a:extLst>
          </p:cNvPr>
          <p:cNvSpPr>
            <a:spLocks noGrp="1"/>
          </p:cNvSpPr>
          <p:nvPr>
            <p:ph type="title"/>
          </p:nvPr>
        </p:nvSpPr>
        <p:spPr>
          <a:xfrm>
            <a:off x="644056" y="348865"/>
            <a:ext cx="11121224" cy="877729"/>
          </a:xfrm>
        </p:spPr>
        <p:txBody>
          <a:bodyPr anchor="ctr">
            <a:normAutofit fontScale="90000"/>
          </a:bodyPr>
          <a:lstStyle/>
          <a:p>
            <a:r>
              <a:rPr lang="en-US" sz="4000">
                <a:solidFill>
                  <a:srgbClr val="FFFFFF"/>
                </a:solidFill>
              </a:rPr>
              <a:t>Address the Needs of Women and Vulnerable Populations</a:t>
            </a:r>
          </a:p>
        </p:txBody>
      </p:sp>
      <p:graphicFrame>
        <p:nvGraphicFramePr>
          <p:cNvPr id="5" name="Content Placeholder 2">
            <a:extLst>
              <a:ext uri="{FF2B5EF4-FFF2-40B4-BE49-F238E27FC236}">
                <a16:creationId xmlns:a16="http://schemas.microsoft.com/office/drawing/2014/main" id="{F3D08E48-5C21-4E1A-4BCA-06709CF75559}"/>
              </a:ext>
            </a:extLst>
          </p:cNvPr>
          <p:cNvGraphicFramePr>
            <a:graphicFrameLocks noGrp="1"/>
          </p:cNvGraphicFramePr>
          <p:nvPr>
            <p:ph idx="1"/>
            <p:extLst>
              <p:ext uri="{D42A27DB-BD31-4B8C-83A1-F6EECF244321}">
                <p14:modId xmlns:p14="http://schemas.microsoft.com/office/powerpoint/2010/main" val="2084680740"/>
              </p:ext>
            </p:extLst>
          </p:nvPr>
        </p:nvGraphicFramePr>
        <p:xfrm>
          <a:off x="632085" y="179761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The World Bank Group transparent PNG - StickPNG">
            <a:extLst>
              <a:ext uri="{FF2B5EF4-FFF2-40B4-BE49-F238E27FC236}">
                <a16:creationId xmlns:a16="http://schemas.microsoft.com/office/drawing/2014/main" id="{A8DA59B3-402C-4260-B17A-CC9E0A49B1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5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9A6D7D-1EB5-4D58-AA3C-194464CA772D}"/>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Know your target groups</a:t>
            </a:r>
          </a:p>
        </p:txBody>
      </p:sp>
      <p:graphicFrame>
        <p:nvGraphicFramePr>
          <p:cNvPr id="5" name="Content Placeholder 2">
            <a:extLst>
              <a:ext uri="{FF2B5EF4-FFF2-40B4-BE49-F238E27FC236}">
                <a16:creationId xmlns:a16="http://schemas.microsoft.com/office/drawing/2014/main" id="{1F5E8B55-630A-9A31-ADAA-D92EAA90FB3B}"/>
              </a:ext>
            </a:extLst>
          </p:cNvPr>
          <p:cNvGraphicFramePr>
            <a:graphicFrameLocks noGrp="1"/>
          </p:cNvGraphicFramePr>
          <p:nvPr>
            <p:ph idx="1"/>
            <p:extLst>
              <p:ext uri="{D42A27DB-BD31-4B8C-83A1-F6EECF244321}">
                <p14:modId xmlns:p14="http://schemas.microsoft.com/office/powerpoint/2010/main" val="793850666"/>
              </p:ext>
            </p:extLst>
          </p:nvPr>
        </p:nvGraphicFramePr>
        <p:xfrm>
          <a:off x="644056" y="2112579"/>
          <a:ext cx="10927829" cy="3556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2" descr="The World Bank Group transparent PNG - StickPNG">
            <a:extLst>
              <a:ext uri="{FF2B5EF4-FFF2-40B4-BE49-F238E27FC236}">
                <a16:creationId xmlns:a16="http://schemas.microsoft.com/office/drawing/2014/main" id="{3A2CAFE5-5FB3-4C85-8BF3-EA98468659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90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47C55-2C19-4F48-BC98-1B00F78CF8D8}"/>
              </a:ext>
            </a:extLst>
          </p:cNvPr>
          <p:cNvSpPr>
            <a:spLocks noGrp="1"/>
          </p:cNvSpPr>
          <p:nvPr>
            <p:ph type="title"/>
          </p:nvPr>
        </p:nvSpPr>
        <p:spPr>
          <a:xfrm>
            <a:off x="1371597" y="348865"/>
            <a:ext cx="10044023" cy="877729"/>
          </a:xfrm>
        </p:spPr>
        <p:txBody>
          <a:bodyPr anchor="ctr">
            <a:normAutofit/>
          </a:bodyPr>
          <a:lstStyle/>
          <a:p>
            <a:r>
              <a:rPr lang="en-US" sz="3600">
                <a:solidFill>
                  <a:srgbClr val="FFFFFF"/>
                </a:solidFill>
              </a:rPr>
              <a:t>Use a Wide Range of Tools and Channels</a:t>
            </a:r>
          </a:p>
        </p:txBody>
      </p:sp>
      <p:graphicFrame>
        <p:nvGraphicFramePr>
          <p:cNvPr id="5" name="Content Placeholder 2">
            <a:extLst>
              <a:ext uri="{FF2B5EF4-FFF2-40B4-BE49-F238E27FC236}">
                <a16:creationId xmlns:a16="http://schemas.microsoft.com/office/drawing/2014/main" id="{0F0DB71F-3B96-1699-B611-358F5F1017CE}"/>
              </a:ext>
            </a:extLst>
          </p:cNvPr>
          <p:cNvGraphicFramePr>
            <a:graphicFrameLocks noGrp="1"/>
          </p:cNvGraphicFramePr>
          <p:nvPr>
            <p:ph idx="1"/>
            <p:extLst>
              <p:ext uri="{D42A27DB-BD31-4B8C-83A1-F6EECF244321}">
                <p14:modId xmlns:p14="http://schemas.microsoft.com/office/powerpoint/2010/main" val="242218235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The World Bank Group transparent PNG - StickPNG">
            <a:extLst>
              <a:ext uri="{FF2B5EF4-FFF2-40B4-BE49-F238E27FC236}">
                <a16:creationId xmlns:a16="http://schemas.microsoft.com/office/drawing/2014/main" id="{0F70616C-48CF-4D45-8969-ED85955CD0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520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9A099-22F0-4FAF-8BDF-610FA27297C0}"/>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Learn by Doing</a:t>
            </a:r>
          </a:p>
        </p:txBody>
      </p:sp>
      <p:graphicFrame>
        <p:nvGraphicFramePr>
          <p:cNvPr id="4" name="Content Placeholder 3">
            <a:extLst>
              <a:ext uri="{FF2B5EF4-FFF2-40B4-BE49-F238E27FC236}">
                <a16:creationId xmlns:a16="http://schemas.microsoft.com/office/drawing/2014/main" id="{EBD8B7BE-2449-4987-813B-E194FAB76B21}"/>
              </a:ext>
            </a:extLst>
          </p:cNvPr>
          <p:cNvGraphicFramePr>
            <a:graphicFrameLocks noGrp="1"/>
          </p:cNvGraphicFramePr>
          <p:nvPr>
            <p:ph idx="1"/>
            <p:extLst>
              <p:ext uri="{D42A27DB-BD31-4B8C-83A1-F6EECF244321}">
                <p14:modId xmlns:p14="http://schemas.microsoft.com/office/powerpoint/2010/main" val="2776255757"/>
              </p:ext>
            </p:extLst>
          </p:nvPr>
        </p:nvGraphicFramePr>
        <p:xfrm>
          <a:off x="632085" y="176713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The World Bank Group transparent PNG - StickPNG">
            <a:extLst>
              <a:ext uri="{FF2B5EF4-FFF2-40B4-BE49-F238E27FC236}">
                <a16:creationId xmlns:a16="http://schemas.microsoft.com/office/drawing/2014/main" id="{A1EF66AB-2A50-40FA-B0DA-EF35D8D3E0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3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1E33D-603F-46D4-9ED1-0403AAD87F07}"/>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Mistakes to avoid</a:t>
            </a:r>
          </a:p>
        </p:txBody>
      </p:sp>
      <p:graphicFrame>
        <p:nvGraphicFramePr>
          <p:cNvPr id="5" name="Content Placeholder 2">
            <a:extLst>
              <a:ext uri="{FF2B5EF4-FFF2-40B4-BE49-F238E27FC236}">
                <a16:creationId xmlns:a16="http://schemas.microsoft.com/office/drawing/2014/main" id="{F4AC7D19-013D-A91B-3856-C78B7FC34B08}"/>
              </a:ext>
            </a:extLst>
          </p:cNvPr>
          <p:cNvGraphicFramePr>
            <a:graphicFrameLocks noGrp="1"/>
          </p:cNvGraphicFramePr>
          <p:nvPr>
            <p:ph idx="1"/>
            <p:extLst>
              <p:ext uri="{D42A27DB-BD31-4B8C-83A1-F6EECF244321}">
                <p14:modId xmlns:p14="http://schemas.microsoft.com/office/powerpoint/2010/main" val="3537842242"/>
              </p:ext>
            </p:extLst>
          </p:nvPr>
        </p:nvGraphicFramePr>
        <p:xfrm>
          <a:off x="632085" y="1752101"/>
          <a:ext cx="10927829" cy="4584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The World Bank Group transparent PNG - StickPNG">
            <a:extLst>
              <a:ext uri="{FF2B5EF4-FFF2-40B4-BE49-F238E27FC236}">
                <a16:creationId xmlns:a16="http://schemas.microsoft.com/office/drawing/2014/main" id="{2C798477-0D16-44C5-8946-C3902BD74B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2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5190A4-A6EA-48EC-B376-EE43E90D8C2C}"/>
              </a:ext>
            </a:extLst>
          </p:cNvPr>
          <p:cNvSpPr>
            <a:spLocks noGrp="1"/>
          </p:cNvSpPr>
          <p:nvPr>
            <p:ph type="title"/>
          </p:nvPr>
        </p:nvSpPr>
        <p:spPr>
          <a:xfrm>
            <a:off x="356706" y="136444"/>
            <a:ext cx="5323715" cy="1451168"/>
          </a:xfrm>
        </p:spPr>
        <p:txBody>
          <a:bodyPr vert="horz" lIns="91440" tIns="45720" rIns="91440" bIns="45720" rtlCol="0" anchor="b">
            <a:normAutofit/>
          </a:bodyPr>
          <a:lstStyle/>
          <a:p>
            <a:r>
              <a:rPr lang="en-US" sz="4000" kern="1200">
                <a:solidFill>
                  <a:schemeClr val="tx1"/>
                </a:solidFill>
                <a:latin typeface="+mj-lt"/>
                <a:ea typeface="+mj-ea"/>
                <a:cs typeface="+mj-cs"/>
              </a:rPr>
              <a:t>National Financial Education Strategies</a:t>
            </a:r>
          </a:p>
        </p:txBody>
      </p:sp>
      <p:sp>
        <p:nvSpPr>
          <p:cNvPr id="3" name="Content Placeholder 2">
            <a:extLst>
              <a:ext uri="{FF2B5EF4-FFF2-40B4-BE49-F238E27FC236}">
                <a16:creationId xmlns:a16="http://schemas.microsoft.com/office/drawing/2014/main" id="{40BFD054-6FBE-45EC-B43C-9C26512F63C6}"/>
              </a:ext>
            </a:extLst>
          </p:cNvPr>
          <p:cNvSpPr>
            <a:spLocks noGrp="1"/>
          </p:cNvSpPr>
          <p:nvPr>
            <p:ph sz="half" idx="1"/>
          </p:nvPr>
        </p:nvSpPr>
        <p:spPr>
          <a:xfrm>
            <a:off x="356707" y="1915858"/>
            <a:ext cx="4713134" cy="4613896"/>
          </a:xfrm>
        </p:spPr>
        <p:txBody>
          <a:bodyPr vert="horz" lIns="91440" tIns="45720" rIns="91440" bIns="45720" rtlCol="0" anchor="t">
            <a:normAutofit/>
          </a:bodyPr>
          <a:lstStyle/>
          <a:p>
            <a:pPr algn="l"/>
            <a:r>
              <a:rPr lang="en-US" sz="1800" b="0" i="0">
                <a:solidFill>
                  <a:srgbClr val="000000"/>
                </a:solidFill>
                <a:effectLst/>
              </a:rPr>
              <a:t>Financial education is a core component of financial empowerment for individuals and the stability of the financial system</a:t>
            </a:r>
          </a:p>
          <a:p>
            <a:pPr algn="l"/>
            <a:r>
              <a:rPr lang="en-US" sz="1800" b="0" i="0">
                <a:solidFill>
                  <a:srgbClr val="000000"/>
                </a:solidFill>
                <a:effectLst/>
              </a:rPr>
              <a:t>In 2016, the leaders of the G20 endorsed the </a:t>
            </a:r>
            <a:r>
              <a:rPr lang="en-US" sz="1800" b="0" i="0" u="none" strike="noStrike">
                <a:solidFill>
                  <a:srgbClr val="0066CC"/>
                </a:solidFill>
                <a:effectLst/>
                <a:hlinkClick r:id="rId2"/>
              </a:rPr>
              <a:t>National Strategies for Financial Education</a:t>
            </a:r>
            <a:r>
              <a:rPr lang="en-US" sz="1800" b="0" i="0" u="none" strike="noStrike">
                <a:solidFill>
                  <a:srgbClr val="0066CC"/>
                </a:solidFill>
                <a:effectLst/>
              </a:rPr>
              <a:t> (NFES)</a:t>
            </a:r>
            <a:r>
              <a:rPr lang="en-US" sz="1800" b="0" i="0">
                <a:solidFill>
                  <a:srgbClr val="000000"/>
                </a:solidFill>
                <a:effectLst/>
              </a:rPr>
              <a:t>, developed by the OECD and International Gateway for Financial Education.</a:t>
            </a:r>
          </a:p>
          <a:p>
            <a:pPr algn="l"/>
            <a:r>
              <a:rPr lang="en-US" sz="1800">
                <a:solidFill>
                  <a:srgbClr val="000000"/>
                </a:solidFill>
              </a:rPr>
              <a:t>Roughly 100 countries have adopted or are actively drafting a NFES.</a:t>
            </a:r>
          </a:p>
          <a:p>
            <a:pPr algn="l"/>
            <a:r>
              <a:rPr lang="en-US" sz="1800" b="0" i="0">
                <a:solidFill>
                  <a:srgbClr val="000000"/>
                </a:solidFill>
                <a:effectLst/>
              </a:rPr>
              <a:t>The World Bank has </a:t>
            </a:r>
            <a:r>
              <a:rPr lang="en-US" sz="1800">
                <a:solidFill>
                  <a:srgbClr val="000000"/>
                </a:solidFill>
              </a:rPr>
              <a:t>provided inputs to the Bank of Albania on the NFES development in the context of the Remittances and Payments Program, funded by SECO.</a:t>
            </a:r>
            <a:endParaRPr lang="en-US" sz="1800" b="0" i="0">
              <a:solidFill>
                <a:srgbClr val="000000"/>
              </a:solidFill>
              <a:effectLst/>
            </a:endParaRPr>
          </a:p>
          <a:p>
            <a:pPr marL="0" indent="0">
              <a:buNone/>
            </a:pPr>
            <a:endParaRPr lang="en-US" sz="140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8">
            <a:extLst>
              <a:ext uri="{FF2B5EF4-FFF2-40B4-BE49-F238E27FC236}">
                <a16:creationId xmlns:a16="http://schemas.microsoft.com/office/drawing/2014/main" id="{0A68EF8C-067E-48CA-A8D9-C35D25123B6B}"/>
              </a:ext>
            </a:extLst>
          </p:cNvPr>
          <p:cNvPicPr>
            <a:picLocks noGrp="1" noChangeAspect="1"/>
          </p:cNvPicPr>
          <p:nvPr>
            <p:ph sz="half" idx="2"/>
          </p:nvPr>
        </p:nvPicPr>
        <p:blipFill>
          <a:blip r:embed="rId3"/>
          <a:stretch>
            <a:fillRect/>
          </a:stretch>
        </p:blipFill>
        <p:spPr>
          <a:xfrm>
            <a:off x="5179111" y="1411756"/>
            <a:ext cx="6778428" cy="4507654"/>
          </a:xfrm>
          <a:prstGeom prst="rect">
            <a:avLst/>
          </a:prstGeom>
        </p:spPr>
      </p:pic>
      <p:pic>
        <p:nvPicPr>
          <p:cNvPr id="11" name="Picture 2" descr="The World Bank Group transparent PNG - StickPNG">
            <a:extLst>
              <a:ext uri="{FF2B5EF4-FFF2-40B4-BE49-F238E27FC236}">
                <a16:creationId xmlns:a16="http://schemas.microsoft.com/office/drawing/2014/main" id="{8F6581DA-02C1-4050-BBD7-381C8B362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4" y="5658599"/>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707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72A740-D6F8-4BAD-B4D2-2F61E77EB1E4}"/>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Thank you!</a:t>
            </a:r>
          </a:p>
        </p:txBody>
      </p:sp>
      <p:sp>
        <p:nvSpPr>
          <p:cNvPr id="3" name="Subtitle 2">
            <a:extLst>
              <a:ext uri="{FF2B5EF4-FFF2-40B4-BE49-F238E27FC236}">
                <a16:creationId xmlns:a16="http://schemas.microsoft.com/office/drawing/2014/main" id="{D7974467-E1E5-4ECD-8C34-CE957969421A}"/>
              </a:ext>
            </a:extLst>
          </p:cNvPr>
          <p:cNvSpPr>
            <a:spLocks noGrp="1"/>
          </p:cNvSpPr>
          <p:nvPr>
            <p:ph type="subTitle" idx="1"/>
          </p:nvPr>
        </p:nvSpPr>
        <p:spPr>
          <a:xfrm>
            <a:off x="1350682" y="4870824"/>
            <a:ext cx="10005951" cy="1458258"/>
          </a:xfrm>
        </p:spPr>
        <p:txBody>
          <a:bodyPr anchor="ctr">
            <a:normAutofit/>
          </a:bodyPr>
          <a:lstStyle/>
          <a:p>
            <a:pPr algn="l"/>
            <a:endParaRPr lang="en-US"/>
          </a:p>
        </p:txBody>
      </p:sp>
    </p:spTree>
    <p:extLst>
      <p:ext uri="{BB962C8B-B14F-4D97-AF65-F5344CB8AC3E}">
        <p14:creationId xmlns:p14="http://schemas.microsoft.com/office/powerpoint/2010/main" val="390962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F6133F1C-C00F-4D8F-9F38-FA37A579A536}"/>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a:solidFill>
                  <a:srgbClr val="FFFFFF"/>
                </a:solidFill>
              </a:rPr>
              <a:t>KEY RESOURCES</a:t>
            </a:r>
            <a:endParaRPr lang="en-US" sz="4800" kern="1200">
              <a:solidFill>
                <a:srgbClr val="FFFFFF"/>
              </a:solidFill>
              <a:latin typeface="+mj-lt"/>
              <a:ea typeface="+mj-ea"/>
              <a:cs typeface="+mj-cs"/>
            </a:endParaRPr>
          </a:p>
        </p:txBody>
      </p:sp>
      <p:sp>
        <p:nvSpPr>
          <p:cNvPr id="5" name="Text Placeholder 4">
            <a:extLst>
              <a:ext uri="{FF2B5EF4-FFF2-40B4-BE49-F238E27FC236}">
                <a16:creationId xmlns:a16="http://schemas.microsoft.com/office/drawing/2014/main" id="{394B921F-7066-4564-AFCC-C9EA92809DF0}"/>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endParaRPr lang="en-US" sz="2400" kern="1200">
              <a:solidFill>
                <a:schemeClr val="tx1"/>
              </a:solidFill>
              <a:latin typeface="+mn-lt"/>
              <a:ea typeface="+mn-ea"/>
              <a:cs typeface="+mn-cs"/>
            </a:endParaRPr>
          </a:p>
        </p:txBody>
      </p:sp>
      <p:pic>
        <p:nvPicPr>
          <p:cNvPr id="11" name="Picture 2" descr="The World Bank Group transparent PNG - StickPNG">
            <a:extLst>
              <a:ext uri="{FF2B5EF4-FFF2-40B4-BE49-F238E27FC236}">
                <a16:creationId xmlns:a16="http://schemas.microsoft.com/office/drawing/2014/main" id="{B5AC2409-480A-40CF-A641-0BA3D7D74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15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743C221-33D6-42B9-8B80-6E1041F2285B}"/>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Key Resources</a:t>
            </a:r>
          </a:p>
        </p:txBody>
      </p:sp>
      <p:graphicFrame>
        <p:nvGraphicFramePr>
          <p:cNvPr id="4" name="Content Placeholder 3">
            <a:extLst>
              <a:ext uri="{FF2B5EF4-FFF2-40B4-BE49-F238E27FC236}">
                <a16:creationId xmlns:a16="http://schemas.microsoft.com/office/drawing/2014/main" id="{0E9231EA-F947-4392-A3D8-9950B7C9FFAA}"/>
              </a:ext>
            </a:extLst>
          </p:cNvPr>
          <p:cNvGraphicFramePr>
            <a:graphicFrameLocks noGrp="1"/>
          </p:cNvGraphicFramePr>
          <p:nvPr>
            <p:ph idx="1"/>
            <p:extLst>
              <p:ext uri="{D42A27DB-BD31-4B8C-83A1-F6EECF244321}">
                <p14:modId xmlns:p14="http://schemas.microsoft.com/office/powerpoint/2010/main" val="1877678358"/>
              </p:ext>
            </p:extLst>
          </p:nvPr>
        </p:nvGraphicFramePr>
        <p:xfrm>
          <a:off x="4468467" y="124923"/>
          <a:ext cx="7502003" cy="6607723"/>
        </p:xfrm>
        <a:graphic>
          <a:graphicData uri="http://schemas.openxmlformats.org/drawingml/2006/table">
            <a:tbl>
              <a:tblPr firstRow="1" firstCol="1" lastRow="1" lastCol="1" bandRow="1" bandCol="1">
                <a:tableStyleId>{E8034E78-7F5D-4C2E-B375-FC64B27BC917}</a:tableStyleId>
              </a:tblPr>
              <a:tblGrid>
                <a:gridCol w="1788381">
                  <a:extLst>
                    <a:ext uri="{9D8B030D-6E8A-4147-A177-3AD203B41FA5}">
                      <a16:colId xmlns:a16="http://schemas.microsoft.com/office/drawing/2014/main" val="1497862127"/>
                    </a:ext>
                  </a:extLst>
                </a:gridCol>
                <a:gridCol w="5713622">
                  <a:extLst>
                    <a:ext uri="{9D8B030D-6E8A-4147-A177-3AD203B41FA5}">
                      <a16:colId xmlns:a16="http://schemas.microsoft.com/office/drawing/2014/main" val="2779732014"/>
                    </a:ext>
                  </a:extLst>
                </a:gridCol>
              </a:tblGrid>
              <a:tr h="322878">
                <a:tc>
                  <a:txBody>
                    <a:bodyPr/>
                    <a:lstStyle/>
                    <a:p>
                      <a:pPr marL="50800" marR="0">
                        <a:spcBef>
                          <a:spcPts val="190"/>
                        </a:spcBef>
                        <a:spcAft>
                          <a:spcPts val="0"/>
                        </a:spcAft>
                      </a:pPr>
                      <a:r>
                        <a:rPr lang="en-US" sz="1000" b="0" cap="none" spc="0">
                          <a:solidFill>
                            <a:schemeClr val="bg1"/>
                          </a:solidFill>
                          <a:effectLst/>
                        </a:rPr>
                        <a:t>SOURCE</a:t>
                      </a:r>
                      <a:endParaRPr lang="en-US" sz="1000" b="0" cap="none" spc="0">
                        <a:solidFill>
                          <a:schemeClr val="bg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nchor="ctr">
                    <a:lnB w="12700" cap="flat" cmpd="sng" algn="ctr">
                      <a:noFill/>
                      <a:prstDash val="solid"/>
                      <a:round/>
                      <a:headEnd type="none" w="med" len="med"/>
                      <a:tailEnd type="none" w="med" len="med"/>
                    </a:lnB>
                  </a:tcPr>
                </a:tc>
                <a:tc>
                  <a:txBody>
                    <a:bodyPr/>
                    <a:lstStyle/>
                    <a:p>
                      <a:pPr marL="50800" marR="0" algn="l">
                        <a:spcBef>
                          <a:spcPts val="190"/>
                        </a:spcBef>
                        <a:spcAft>
                          <a:spcPts val="0"/>
                        </a:spcAft>
                      </a:pPr>
                      <a:r>
                        <a:rPr lang="en-US" sz="1000" b="0" cap="none" spc="0">
                          <a:solidFill>
                            <a:schemeClr val="bg1"/>
                          </a:solidFill>
                          <a:effectLst/>
                        </a:rPr>
                        <a:t>RESOURCE</a:t>
                      </a:r>
                      <a:endParaRPr lang="en-US" sz="1000" b="0" cap="none" spc="0">
                        <a:solidFill>
                          <a:schemeClr val="bg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nchor="ctr">
                    <a:lnB w="12700" cap="flat" cmpd="sng" algn="ctr">
                      <a:noFill/>
                      <a:prstDash val="solid"/>
                      <a:round/>
                      <a:headEnd type="none" w="med" len="med"/>
                      <a:tailEnd type="none" w="med" len="med"/>
                    </a:lnB>
                  </a:tcPr>
                </a:tc>
                <a:extLst>
                  <a:ext uri="{0D108BD9-81ED-4DB2-BD59-A6C34878D82A}">
                    <a16:rowId xmlns:a16="http://schemas.microsoft.com/office/drawing/2014/main" val="951080118"/>
                  </a:ext>
                </a:extLst>
              </a:tr>
              <a:tr h="1569810">
                <a:tc>
                  <a:txBody>
                    <a:bodyPr/>
                    <a:lstStyle/>
                    <a:p>
                      <a:pPr marL="50800" marR="0">
                        <a:spcBef>
                          <a:spcPts val="180"/>
                        </a:spcBef>
                        <a:spcAft>
                          <a:spcPts val="0"/>
                        </a:spcAft>
                      </a:pPr>
                      <a:r>
                        <a:rPr lang="en-US" sz="1000" cap="none" spc="0">
                          <a:solidFill>
                            <a:schemeClr val="tx1"/>
                          </a:solidFill>
                          <a:effectLst/>
                        </a:rPr>
                        <a:t>World Bank</a:t>
                      </a:r>
                      <a:endParaRPr lang="en-US" sz="100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gn="l">
                        <a:spcBef>
                          <a:spcPts val="225"/>
                        </a:spcBef>
                        <a:spcAft>
                          <a:spcPts val="0"/>
                        </a:spcAft>
                        <a:buSzPts val="800"/>
                        <a:buFont typeface="Trebuchet MS" panose="020B0603020202020204" pitchFamily="34" charset="0"/>
                        <a:buChar char="•"/>
                        <a:tabLst>
                          <a:tab pos="165735" algn="l"/>
                        </a:tabLst>
                      </a:pPr>
                      <a:r>
                        <a:rPr lang="en-US" sz="1000" b="0" u="none" strike="noStrike" cap="none" spc="0">
                          <a:solidFill>
                            <a:schemeClr val="tx1"/>
                          </a:solidFill>
                          <a:effectLst/>
                          <a:hlinkClick r:id="rId2">
                            <a:extLst>
                              <a:ext uri="{A12FA001-AC4F-418D-AE19-62706E023703}">
                                <ahyp:hlinkClr xmlns:ahyp="http://schemas.microsoft.com/office/drawing/2018/hyperlinkcolor" val="tx"/>
                              </a:ext>
                            </a:extLst>
                          </a:hlinkClick>
                        </a:rPr>
                        <a:t>Good Practices for Financial Consumer Protection</a:t>
                      </a:r>
                      <a:endParaRPr lang="en-US" sz="1000" b="0" cap="none" spc="0">
                        <a:solidFill>
                          <a:schemeClr val="tx1"/>
                        </a:solidFill>
                        <a:effectLst/>
                      </a:endParaRPr>
                    </a:p>
                    <a:p>
                      <a:pPr marL="342900" marR="0" lvl="0" indent="-342900" algn="l">
                        <a:spcBef>
                          <a:spcPts val="225"/>
                        </a:spcBef>
                        <a:spcAft>
                          <a:spcPts val="0"/>
                        </a:spcAft>
                        <a:buSzPts val="800"/>
                        <a:buFont typeface="Trebuchet MS" panose="020B0603020202020204" pitchFamily="34" charset="0"/>
                        <a:buChar char="•"/>
                        <a:tabLst>
                          <a:tab pos="165735" algn="l"/>
                        </a:tabLst>
                      </a:pPr>
                      <a:r>
                        <a:rPr lang="en-US" sz="1000" b="0" u="none" strike="noStrike" cap="none" spc="0">
                          <a:solidFill>
                            <a:schemeClr val="tx1"/>
                          </a:solidFill>
                          <a:effectLst/>
                          <a:hlinkClick r:id="rId3">
                            <a:extLst>
                              <a:ext uri="{A12FA001-AC4F-418D-AE19-62706E023703}">
                                <ahyp:hlinkClr xmlns:ahyp="http://schemas.microsoft.com/office/drawing/2018/hyperlinkcolor" val="tx"/>
                              </a:ext>
                            </a:extLst>
                          </a:hlinkClick>
                        </a:rPr>
                        <a:t>Integrating Financial Capability into Government Cash Transfer Programs</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735" algn="l"/>
                        </a:tabLst>
                      </a:pPr>
                      <a:r>
                        <a:rPr lang="en-US" sz="1000" b="0" u="none" strike="noStrike" cap="none" spc="0">
                          <a:solidFill>
                            <a:schemeClr val="tx1"/>
                          </a:solidFill>
                          <a:effectLst/>
                          <a:hlinkClick r:id="rId4">
                            <a:extLst>
                              <a:ext uri="{A12FA001-AC4F-418D-AE19-62706E023703}">
                                <ahyp:hlinkClr xmlns:ahyp="http://schemas.microsoft.com/office/drawing/2018/hyperlinkcolor" val="tx"/>
                              </a:ext>
                            </a:extLst>
                          </a:hlinkClick>
                        </a:rPr>
                        <a:t>Financial education Programs and Strategies: Approaches and Available Resources</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735" algn="l"/>
                        </a:tabLst>
                      </a:pPr>
                      <a:r>
                        <a:rPr lang="en-US" sz="1000" b="0" u="none" strike="noStrike" cap="none" spc="0">
                          <a:solidFill>
                            <a:schemeClr val="tx1"/>
                          </a:solidFill>
                          <a:effectLst/>
                          <a:hlinkClick r:id="rId5">
                            <a:extLst>
                              <a:ext uri="{A12FA001-AC4F-418D-AE19-62706E023703}">
                                <ahyp:hlinkClr xmlns:ahyp="http://schemas.microsoft.com/office/drawing/2018/hyperlinkcolor" val="tx"/>
                              </a:ext>
                            </a:extLst>
                          </a:hlinkClick>
                        </a:rPr>
                        <a:t>Making Sense of Financial Capability Surveys around the World</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735" algn="l"/>
                        </a:tabLst>
                      </a:pPr>
                      <a:r>
                        <a:rPr lang="en-US" sz="1000" b="0" u="none" strike="noStrike" cap="none" spc="0">
                          <a:solidFill>
                            <a:schemeClr val="tx1"/>
                          </a:solidFill>
                          <a:effectLst/>
                          <a:hlinkClick r:id="rId6">
                            <a:extLst>
                              <a:ext uri="{A12FA001-AC4F-418D-AE19-62706E023703}">
                                <ahyp:hlinkClr xmlns:ahyp="http://schemas.microsoft.com/office/drawing/2018/hyperlinkcolor" val="tx"/>
                              </a:ext>
                            </a:extLst>
                          </a:hlinkClick>
                        </a:rPr>
                        <a:t>Financial Capability in Low- and Middle-Income Countries: Measurement and Evaluation</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735" algn="l"/>
                        </a:tabLst>
                      </a:pPr>
                      <a:r>
                        <a:rPr lang="en-US" sz="1000" b="0" u="none" strike="noStrike" cap="none" spc="0">
                          <a:solidFill>
                            <a:schemeClr val="tx1"/>
                          </a:solidFill>
                          <a:effectLst/>
                          <a:hlinkClick r:id="rId7">
                            <a:extLst>
                              <a:ext uri="{A12FA001-AC4F-418D-AE19-62706E023703}">
                                <ahyp:hlinkClr xmlns:ahyp="http://schemas.microsoft.com/office/drawing/2018/hyperlinkcolor" val="tx"/>
                              </a:ext>
                            </a:extLst>
                          </a:hlinkClick>
                        </a:rPr>
                        <a:t>Enhancing Financial Capability and Behavior in Low- and Middle-Income Countries</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735" algn="l"/>
                        </a:tabLst>
                      </a:pPr>
                      <a:r>
                        <a:rPr lang="en-US" sz="1000" b="0" u="none" strike="noStrike" cap="none" spc="0">
                          <a:solidFill>
                            <a:schemeClr val="tx1"/>
                          </a:solidFill>
                          <a:effectLst/>
                          <a:hlinkClick r:id="rId8">
                            <a:extLst>
                              <a:ext uri="{A12FA001-AC4F-418D-AE19-62706E023703}">
                                <ahyp:hlinkClr xmlns:ahyp="http://schemas.microsoft.com/office/drawing/2018/hyperlinkcolor" val="tx"/>
                              </a:ext>
                            </a:extLst>
                          </a:hlinkClick>
                        </a:rPr>
                        <a:t>Consumer Risks in Fintech—New Manifestations of Consumer Risks and Emerging Regulatory Approaches</a:t>
                      </a:r>
                      <a:endParaRPr lang="en-US" sz="10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13759327"/>
                  </a:ext>
                </a:extLst>
              </a:tr>
              <a:tr h="322878">
                <a:tc>
                  <a:txBody>
                    <a:bodyPr/>
                    <a:lstStyle/>
                    <a:p>
                      <a:pPr marL="50800" marR="0">
                        <a:spcBef>
                          <a:spcPts val="175"/>
                        </a:spcBef>
                        <a:spcAft>
                          <a:spcPts val="0"/>
                        </a:spcAft>
                      </a:pPr>
                      <a:r>
                        <a:rPr lang="en-US" sz="1000" cap="none" spc="0">
                          <a:solidFill>
                            <a:schemeClr val="tx1"/>
                          </a:solidFill>
                          <a:effectLst/>
                        </a:rPr>
                        <a:t>CGAP88</a:t>
                      </a:r>
                      <a:endParaRPr lang="en-US" sz="100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gn="l">
                        <a:spcBef>
                          <a:spcPts val="225"/>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9">
                            <a:extLst>
                              <a:ext uri="{A12FA001-AC4F-418D-AE19-62706E023703}">
                                <ahyp:hlinkClr xmlns:ahyp="http://schemas.microsoft.com/office/drawing/2018/hyperlinkcolor" val="tx"/>
                              </a:ext>
                            </a:extLst>
                          </a:hlinkClick>
                        </a:rPr>
                        <a:t>Elevating the Collective Consumer Voice in Financial Regulation</a:t>
                      </a:r>
                      <a:endParaRPr lang="en-US" sz="10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397832037"/>
                  </a:ext>
                </a:extLst>
              </a:tr>
              <a:tr h="1881840">
                <a:tc>
                  <a:txBody>
                    <a:bodyPr/>
                    <a:lstStyle/>
                    <a:p>
                      <a:pPr marL="50165" marR="0">
                        <a:spcBef>
                          <a:spcPts val="180"/>
                        </a:spcBef>
                        <a:spcAft>
                          <a:spcPts val="0"/>
                        </a:spcAft>
                      </a:pPr>
                      <a:r>
                        <a:rPr lang="en-US" sz="1000" cap="none" spc="0">
                          <a:solidFill>
                            <a:schemeClr val="tx1"/>
                          </a:solidFill>
                          <a:effectLst/>
                        </a:rPr>
                        <a:t>OECD/INFE</a:t>
                      </a:r>
                      <a:endParaRPr lang="en-US" sz="100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gn="l">
                        <a:spcBef>
                          <a:spcPts val="380"/>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10">
                            <a:extLst>
                              <a:ext uri="{A12FA001-AC4F-418D-AE19-62706E023703}">
                                <ahyp:hlinkClr xmlns:ahyp="http://schemas.microsoft.com/office/drawing/2018/hyperlinkcolor" val="tx"/>
                              </a:ext>
                            </a:extLst>
                          </a:hlinkClick>
                        </a:rPr>
                        <a:t>Smarter Financial Education: Key Lessons from </a:t>
                      </a:r>
                      <a:r>
                        <a:rPr lang="en-US" sz="1000" b="0" u="none" strike="noStrike" cap="none" spc="0" err="1">
                          <a:solidFill>
                            <a:schemeClr val="tx1"/>
                          </a:solidFill>
                          <a:effectLst/>
                          <a:hlinkClick r:id="rId10">
                            <a:extLst>
                              <a:ext uri="{A12FA001-AC4F-418D-AE19-62706E023703}">
                                <ahyp:hlinkClr xmlns:ahyp="http://schemas.microsoft.com/office/drawing/2018/hyperlinkcolor" val="tx"/>
                              </a:ext>
                            </a:extLst>
                          </a:hlinkClick>
                        </a:rPr>
                        <a:t>Behavioural</a:t>
                      </a:r>
                      <a:r>
                        <a:rPr lang="en-US" sz="1000" b="0" u="none" strike="noStrike" cap="none" spc="0">
                          <a:solidFill>
                            <a:schemeClr val="tx1"/>
                          </a:solidFill>
                          <a:effectLst/>
                          <a:hlinkClick r:id="rId10">
                            <a:extLst>
                              <a:ext uri="{A12FA001-AC4F-418D-AE19-62706E023703}">
                                <ahyp:hlinkClr xmlns:ahyp="http://schemas.microsoft.com/office/drawing/2018/hyperlinkcolor" val="tx"/>
                              </a:ext>
                            </a:extLst>
                          </a:hlinkClick>
                        </a:rPr>
                        <a:t> Insights for Financial Literacy Initiatives</a:t>
                      </a:r>
                      <a:endParaRPr lang="en-US" sz="1000" b="0" cap="none" spc="0">
                        <a:solidFill>
                          <a:schemeClr val="tx1"/>
                        </a:solidFill>
                        <a:effectLst/>
                      </a:endParaRPr>
                    </a:p>
                    <a:p>
                      <a:pPr marL="342900" marR="1140460" lvl="0" indent="-342900" algn="l">
                        <a:lnSpc>
                          <a:spcPct val="107000"/>
                        </a:lnSpc>
                        <a:spcBef>
                          <a:spcPts val="220"/>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11">
                            <a:extLst>
                              <a:ext uri="{A12FA001-AC4F-418D-AE19-62706E023703}">
                                <ahyp:hlinkClr xmlns:ahyp="http://schemas.microsoft.com/office/drawing/2018/hyperlinkcolor" val="tx"/>
                              </a:ext>
                            </a:extLst>
                          </a:hlinkClick>
                        </a:rPr>
                        <a:t>The Application of </a:t>
                      </a:r>
                      <a:r>
                        <a:rPr lang="en-US" sz="1000" b="0" u="none" strike="noStrike" cap="none" spc="0" err="1">
                          <a:solidFill>
                            <a:schemeClr val="tx1"/>
                          </a:solidFill>
                          <a:effectLst/>
                          <a:hlinkClick r:id="rId11">
                            <a:extLst>
                              <a:ext uri="{A12FA001-AC4F-418D-AE19-62706E023703}">
                                <ahyp:hlinkClr xmlns:ahyp="http://schemas.microsoft.com/office/drawing/2018/hyperlinkcolor" val="tx"/>
                              </a:ext>
                            </a:extLst>
                          </a:hlinkClick>
                        </a:rPr>
                        <a:t>Behavioural</a:t>
                      </a:r>
                      <a:r>
                        <a:rPr lang="en-US" sz="1000" b="0" u="none" strike="noStrike" cap="none" spc="0">
                          <a:solidFill>
                            <a:schemeClr val="tx1"/>
                          </a:solidFill>
                          <a:effectLst/>
                          <a:hlinkClick r:id="rId11">
                            <a:extLst>
                              <a:ext uri="{A12FA001-AC4F-418D-AE19-62706E023703}">
                                <ahyp:hlinkClr xmlns:ahyp="http://schemas.microsoft.com/office/drawing/2018/hyperlinkcolor" val="tx"/>
                              </a:ext>
                            </a:extLst>
                          </a:hlinkClick>
                        </a:rPr>
                        <a:t> Insights to Financial Literacy </a:t>
                      </a:r>
                      <a:r>
                        <a:rPr lang="en-US" sz="1000" b="0" cap="none" spc="0">
                          <a:solidFill>
                            <a:schemeClr val="tx1"/>
                          </a:solidFill>
                          <a:effectLst/>
                        </a:rPr>
                        <a:t>and Investor Education </a:t>
                      </a:r>
                      <a:r>
                        <a:rPr lang="en-US" sz="1000" b="0" cap="none" spc="0" err="1">
                          <a:solidFill>
                            <a:schemeClr val="tx1"/>
                          </a:solidFill>
                          <a:effectLst/>
                        </a:rPr>
                        <a:t>Programmes</a:t>
                      </a:r>
                      <a:r>
                        <a:rPr lang="en-US" sz="1000" b="0" cap="none" spc="0">
                          <a:solidFill>
                            <a:schemeClr val="tx1"/>
                          </a:solidFill>
                          <a:effectLst/>
                        </a:rPr>
                        <a:t> and Initiatives</a:t>
                      </a:r>
                    </a:p>
                    <a:p>
                      <a:pPr marL="342900" marR="0" lvl="0" indent="-342900" algn="l">
                        <a:spcBef>
                          <a:spcPts val="145"/>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12">
                            <a:extLst>
                              <a:ext uri="{A12FA001-AC4F-418D-AE19-62706E023703}">
                                <ahyp:hlinkClr xmlns:ahyp="http://schemas.microsoft.com/office/drawing/2018/hyperlinkcolor" val="tx"/>
                              </a:ext>
                            </a:extLst>
                          </a:hlinkClick>
                        </a:rPr>
                        <a:t>National Strategies for Financial Capability: OECD/INFE Policy Handbook</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13">
                            <a:extLst>
                              <a:ext uri="{A12FA001-AC4F-418D-AE19-62706E023703}">
                                <ahyp:hlinkClr xmlns:ahyp="http://schemas.microsoft.com/office/drawing/2018/hyperlinkcolor" val="tx"/>
                              </a:ext>
                            </a:extLst>
                          </a:hlinkClick>
                        </a:rPr>
                        <a:t>OECD/INFE High-Level Principles on National Strategies for Financial Education</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14">
                            <a:extLst>
                              <a:ext uri="{A12FA001-AC4F-418D-AE19-62706E023703}">
                                <ahyp:hlinkClr xmlns:ahyp="http://schemas.microsoft.com/office/drawing/2018/hyperlinkcolor" val="tx"/>
                              </a:ext>
                            </a:extLst>
                          </a:hlinkClick>
                        </a:rPr>
                        <a:t>G20/OECD Core Competencies Framework on Financial Literacy for Adults</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14">
                            <a:extLst>
                              <a:ext uri="{A12FA001-AC4F-418D-AE19-62706E023703}">
                                <ahyp:hlinkClr xmlns:ahyp="http://schemas.microsoft.com/office/drawing/2018/hyperlinkcolor" val="tx"/>
                              </a:ext>
                            </a:extLst>
                          </a:hlinkClick>
                        </a:rPr>
                        <a:t>OECD/INFE Core Competencies Framework on Financial Literacy for Youth</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15">
                            <a:extLst>
                              <a:ext uri="{A12FA001-AC4F-418D-AE19-62706E023703}">
                                <ahyp:hlinkClr xmlns:ahyp="http://schemas.microsoft.com/office/drawing/2018/hyperlinkcolor" val="tx"/>
                              </a:ext>
                            </a:extLst>
                          </a:hlinkClick>
                        </a:rPr>
                        <a:t>OECD/INFE Report on Financial Education in APEC Economies: Policy and Practice in a Digital World</a:t>
                      </a:r>
                      <a:endParaRPr lang="en-US" sz="10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41883263"/>
                  </a:ext>
                </a:extLst>
              </a:tr>
              <a:tr h="322878">
                <a:tc>
                  <a:txBody>
                    <a:bodyPr/>
                    <a:lstStyle/>
                    <a:p>
                      <a:pPr marL="50165" marR="346710">
                        <a:lnSpc>
                          <a:spcPct val="103000"/>
                        </a:lnSpc>
                        <a:spcBef>
                          <a:spcPts val="175"/>
                        </a:spcBef>
                        <a:spcAft>
                          <a:spcPts val="0"/>
                        </a:spcAft>
                      </a:pPr>
                      <a:r>
                        <a:rPr lang="en-US" sz="1000" cap="none" spc="0">
                          <a:solidFill>
                            <a:schemeClr val="tx1"/>
                          </a:solidFill>
                          <a:effectLst/>
                        </a:rPr>
                        <a:t>Microfinance Opportunities</a:t>
                      </a:r>
                      <a:endParaRPr lang="en-US" sz="100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gn="l">
                        <a:spcBef>
                          <a:spcPts val="725"/>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16">
                            <a:extLst>
                              <a:ext uri="{A12FA001-AC4F-418D-AE19-62706E023703}">
                                <ahyp:hlinkClr xmlns:ahyp="http://schemas.microsoft.com/office/drawing/2018/hyperlinkcolor" val="tx"/>
                              </a:ext>
                            </a:extLst>
                          </a:hlinkClick>
                        </a:rPr>
                        <a:t>Taking Stock: Financial Education Initiatives </a:t>
                      </a:r>
                      <a:r>
                        <a:rPr lang="en-US" sz="1000" b="0" cap="none" spc="0">
                          <a:solidFill>
                            <a:schemeClr val="tx1"/>
                          </a:solidFill>
                          <a:effectLst/>
                        </a:rPr>
                        <a:t>for the Poor</a:t>
                      </a:r>
                      <a:endParaRPr lang="en-US" sz="10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74940005"/>
                  </a:ext>
                </a:extLst>
              </a:tr>
              <a:tr h="857217">
                <a:tc>
                  <a:txBody>
                    <a:bodyPr/>
                    <a:lstStyle/>
                    <a:p>
                      <a:pPr marL="50165" marR="99060">
                        <a:lnSpc>
                          <a:spcPct val="103000"/>
                        </a:lnSpc>
                        <a:spcBef>
                          <a:spcPts val="175"/>
                        </a:spcBef>
                        <a:spcAft>
                          <a:spcPts val="0"/>
                        </a:spcAft>
                      </a:pPr>
                      <a:r>
                        <a:rPr lang="en-US" sz="1000" cap="none" spc="0">
                          <a:solidFill>
                            <a:schemeClr val="tx1"/>
                          </a:solidFill>
                          <a:effectLst/>
                        </a:rPr>
                        <a:t>Center for Financial Inclusion/Accion</a:t>
                      </a:r>
                      <a:endParaRPr lang="en-US" sz="100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gn="l">
                        <a:spcBef>
                          <a:spcPts val="225"/>
                        </a:spcBef>
                        <a:spcAft>
                          <a:spcPts val="0"/>
                        </a:spcAft>
                        <a:buSzPts val="800"/>
                        <a:buFont typeface="Trebuchet MS" panose="020B0603020202020204" pitchFamily="34" charset="0"/>
                        <a:buChar char="•"/>
                        <a:tabLst>
                          <a:tab pos="165100" algn="l"/>
                        </a:tabLst>
                      </a:pPr>
                      <a:r>
                        <a:rPr lang="en-US" sz="1000" b="0" cap="none" spc="0">
                          <a:solidFill>
                            <a:schemeClr val="tx1"/>
                          </a:solidFill>
                          <a:effectLst/>
                        </a:rPr>
                        <a:t>A Fourth Era: Balancing Behavioral Interventions with Quality Education</a:t>
                      </a:r>
                    </a:p>
                    <a:p>
                      <a:pPr marL="342900" marR="0" lvl="0" indent="-342900" algn="l">
                        <a:spcBef>
                          <a:spcPts val="220"/>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17">
                            <a:extLst>
                              <a:ext uri="{A12FA001-AC4F-418D-AE19-62706E023703}">
                                <ahyp:hlinkClr xmlns:ahyp="http://schemas.microsoft.com/office/drawing/2018/hyperlinkcolor" val="tx"/>
                              </a:ext>
                            </a:extLst>
                          </a:hlinkClick>
                        </a:rPr>
                        <a:t>Seven behaviorally informed practices for effective financial capability interventions</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18">
                            <a:extLst>
                              <a:ext uri="{A12FA001-AC4F-418D-AE19-62706E023703}">
                                <ahyp:hlinkClr xmlns:ahyp="http://schemas.microsoft.com/office/drawing/2018/hyperlinkcolor" val="tx"/>
                              </a:ext>
                            </a:extLst>
                          </a:hlinkClick>
                        </a:rPr>
                        <a:t>Delivering Financial Capability: A Look at Business Approaches</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19">
                            <a:extLst>
                              <a:ext uri="{A12FA001-AC4F-418D-AE19-62706E023703}">
                                <ahyp:hlinkClr xmlns:ahyp="http://schemas.microsoft.com/office/drawing/2018/hyperlinkcolor" val="tx"/>
                              </a:ext>
                            </a:extLst>
                          </a:hlinkClick>
                        </a:rPr>
                        <a:t>A Change in Behavior: Catalogue of Innovations in Financial Capability</a:t>
                      </a:r>
                      <a:endParaRPr lang="en-US" sz="10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6925699"/>
                  </a:ext>
                </a:extLst>
              </a:tr>
              <a:tr h="322878">
                <a:tc>
                  <a:txBody>
                    <a:bodyPr/>
                    <a:lstStyle/>
                    <a:p>
                      <a:pPr marL="50165" marR="317500">
                        <a:lnSpc>
                          <a:spcPct val="103000"/>
                        </a:lnSpc>
                        <a:spcBef>
                          <a:spcPts val="175"/>
                        </a:spcBef>
                        <a:spcAft>
                          <a:spcPts val="0"/>
                        </a:spcAft>
                      </a:pPr>
                      <a:r>
                        <a:rPr lang="en-US" sz="1000" cap="none" spc="0">
                          <a:solidFill>
                            <a:schemeClr val="tx1"/>
                          </a:solidFill>
                          <a:effectLst/>
                        </a:rPr>
                        <a:t>Innovations for Poverty Action</a:t>
                      </a:r>
                      <a:endParaRPr lang="en-US" sz="100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gn="l">
                        <a:spcBef>
                          <a:spcPts val="725"/>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20">
                            <a:extLst>
                              <a:ext uri="{A12FA001-AC4F-418D-AE19-62706E023703}">
                                <ahyp:hlinkClr xmlns:ahyp="http://schemas.microsoft.com/office/drawing/2018/hyperlinkcolor" val="tx"/>
                              </a:ext>
                            </a:extLst>
                          </a:hlinkClick>
                        </a:rPr>
                        <a:t>Beyond the Classroom: Evidence on New Directions in Financial Education</a:t>
                      </a:r>
                      <a:endParaRPr lang="en-US" sz="10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47231742"/>
                  </a:ext>
                </a:extLst>
              </a:tr>
              <a:tr h="500992">
                <a:tc>
                  <a:txBody>
                    <a:bodyPr/>
                    <a:lstStyle/>
                    <a:p>
                      <a:pPr marL="50165" marR="0">
                        <a:spcBef>
                          <a:spcPts val="175"/>
                        </a:spcBef>
                        <a:spcAft>
                          <a:spcPts val="0"/>
                        </a:spcAft>
                      </a:pPr>
                      <a:r>
                        <a:rPr lang="en-US" sz="1000" cap="none" spc="0">
                          <a:solidFill>
                            <a:schemeClr val="tx1"/>
                          </a:solidFill>
                          <a:effectLst/>
                        </a:rPr>
                        <a:t>AFI Global</a:t>
                      </a:r>
                      <a:endParaRPr lang="en-US" sz="100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gn="l">
                        <a:spcBef>
                          <a:spcPts val="225"/>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21">
                            <a:extLst>
                              <a:ext uri="{A12FA001-AC4F-418D-AE19-62706E023703}">
                                <ahyp:hlinkClr xmlns:ahyp="http://schemas.microsoft.com/office/drawing/2018/hyperlinkcolor" val="tx"/>
                              </a:ext>
                            </a:extLst>
                          </a:hlinkClick>
                        </a:rPr>
                        <a:t>The Financial Competency Matrix for Adults: A Policy Framework</a:t>
                      </a:r>
                      <a:endParaRPr lang="en-US" sz="1000" b="0" cap="none" spc="0">
                        <a:solidFill>
                          <a:schemeClr val="tx1"/>
                        </a:solidFill>
                        <a:effectLst/>
                      </a:endParaRPr>
                    </a:p>
                    <a:p>
                      <a:pPr marL="342900" marR="0" lvl="0" indent="-342900" algn="l">
                        <a:spcBef>
                          <a:spcPts val="220"/>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22">
                            <a:extLst>
                              <a:ext uri="{A12FA001-AC4F-418D-AE19-62706E023703}">
                                <ahyp:hlinkClr xmlns:ahyp="http://schemas.microsoft.com/office/drawing/2018/hyperlinkcolor" val="tx"/>
                              </a:ext>
                            </a:extLst>
                          </a:hlinkClick>
                        </a:rPr>
                        <a:t>Financial Education in Latin America and the Caribbean</a:t>
                      </a:r>
                      <a:endParaRPr lang="en-US" sz="10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01194008"/>
                  </a:ext>
                </a:extLst>
              </a:tr>
              <a:tr h="322878">
                <a:tc>
                  <a:txBody>
                    <a:bodyPr/>
                    <a:lstStyle/>
                    <a:p>
                      <a:pPr marL="50165" marR="0">
                        <a:spcBef>
                          <a:spcPts val="175"/>
                        </a:spcBef>
                        <a:spcAft>
                          <a:spcPts val="0"/>
                        </a:spcAft>
                      </a:pPr>
                      <a:r>
                        <a:rPr lang="en-US" sz="1000" b="1" cap="none" spc="0">
                          <a:solidFill>
                            <a:schemeClr val="tx1"/>
                          </a:solidFill>
                          <a:effectLst/>
                        </a:rPr>
                        <a:t>Toronto Center</a:t>
                      </a:r>
                      <a:endParaRPr lang="en-US" sz="1000" b="1"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marL="342900" marR="0" lvl="0" indent="-342900" algn="l">
                        <a:spcBef>
                          <a:spcPts val="225"/>
                        </a:spcBef>
                        <a:spcAft>
                          <a:spcPts val="0"/>
                        </a:spcAft>
                        <a:buSzPts val="800"/>
                        <a:buFont typeface="Trebuchet MS" panose="020B0603020202020204" pitchFamily="34" charset="0"/>
                        <a:buChar char="•"/>
                        <a:tabLst>
                          <a:tab pos="165100" algn="l"/>
                        </a:tabLst>
                      </a:pPr>
                      <a:r>
                        <a:rPr lang="en-US" sz="1000" b="0" u="none" strike="noStrike" cap="none" spc="0">
                          <a:solidFill>
                            <a:schemeClr val="tx1"/>
                          </a:solidFill>
                          <a:effectLst/>
                          <a:hlinkClick r:id="rId23">
                            <a:extLst>
                              <a:ext uri="{A12FA001-AC4F-418D-AE19-62706E023703}">
                                <ahyp:hlinkClr xmlns:ahyp="http://schemas.microsoft.com/office/drawing/2018/hyperlinkcolor" val="tx"/>
                              </a:ext>
                            </a:extLst>
                          </a:hlinkClick>
                        </a:rPr>
                        <a:t>How Supervisors Can Improve the Effectiveness of Financial Education</a:t>
                      </a:r>
                      <a:endParaRPr lang="en-US" sz="10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69770" marR="0" marT="53669" marB="53669">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30600356"/>
                  </a:ext>
                </a:extLst>
              </a:tr>
            </a:tbl>
          </a:graphicData>
        </a:graphic>
      </p:graphicFrame>
    </p:spTree>
    <p:extLst>
      <p:ext uri="{BB962C8B-B14F-4D97-AF65-F5344CB8AC3E}">
        <p14:creationId xmlns:p14="http://schemas.microsoft.com/office/powerpoint/2010/main" val="1491608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97FF5-4D08-483F-B62C-338CA1C76A8E}"/>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marL="281940" marR="0">
              <a:spcAft>
                <a:spcPts val="0"/>
              </a:spcAft>
            </a:pPr>
            <a:r>
              <a:rPr lang="en-US" sz="2800" b="1" kern="1200" spc="-5">
                <a:solidFill>
                  <a:srgbClr val="FFFFFF"/>
                </a:solidFill>
                <a:effectLst/>
                <a:latin typeface="+mj-lt"/>
                <a:ea typeface="+mj-ea"/>
                <a:cs typeface="+mj-cs"/>
              </a:rPr>
              <a:t>Overview</a:t>
            </a:r>
            <a:r>
              <a:rPr lang="en-US" sz="2800" b="1" kern="1200" spc="-60">
                <a:solidFill>
                  <a:srgbClr val="FFFFFF"/>
                </a:solidFill>
                <a:effectLst/>
                <a:latin typeface="+mj-lt"/>
                <a:ea typeface="+mj-ea"/>
                <a:cs typeface="+mj-cs"/>
              </a:rPr>
              <a:t> </a:t>
            </a:r>
            <a:r>
              <a:rPr lang="en-US" sz="2800" b="1" kern="1200" spc="-5">
                <a:solidFill>
                  <a:srgbClr val="FFFFFF"/>
                </a:solidFill>
                <a:effectLst/>
                <a:latin typeface="+mj-lt"/>
                <a:ea typeface="+mj-ea"/>
                <a:cs typeface="+mj-cs"/>
              </a:rPr>
              <a:t>of</a:t>
            </a:r>
            <a:r>
              <a:rPr lang="en-US" sz="2800" b="1" kern="1200" spc="-60">
                <a:solidFill>
                  <a:srgbClr val="FFFFFF"/>
                </a:solidFill>
                <a:effectLst/>
                <a:latin typeface="+mj-lt"/>
                <a:ea typeface="+mj-ea"/>
                <a:cs typeface="+mj-cs"/>
              </a:rPr>
              <a:t> </a:t>
            </a:r>
            <a:r>
              <a:rPr lang="en-US" sz="2800" b="1" kern="1200" spc="-5">
                <a:solidFill>
                  <a:srgbClr val="FFFFFF"/>
                </a:solidFill>
                <a:effectLst/>
                <a:latin typeface="+mj-lt"/>
                <a:ea typeface="+mj-ea"/>
                <a:cs typeface="+mj-cs"/>
              </a:rPr>
              <a:t>Rigorous</a:t>
            </a:r>
            <a:r>
              <a:rPr lang="en-US" sz="2800" b="1" kern="1200" spc="-60">
                <a:solidFill>
                  <a:srgbClr val="FFFFFF"/>
                </a:solidFill>
                <a:effectLst/>
                <a:latin typeface="+mj-lt"/>
                <a:ea typeface="+mj-ea"/>
                <a:cs typeface="+mj-cs"/>
              </a:rPr>
              <a:t> </a:t>
            </a:r>
            <a:r>
              <a:rPr lang="en-US" sz="2800" b="1" kern="1200" spc="-5">
                <a:solidFill>
                  <a:srgbClr val="FFFFFF"/>
                </a:solidFill>
                <a:effectLst/>
                <a:latin typeface="+mj-lt"/>
                <a:ea typeface="+mj-ea"/>
                <a:cs typeface="+mj-cs"/>
              </a:rPr>
              <a:t>Financial</a:t>
            </a:r>
            <a:r>
              <a:rPr lang="en-US" sz="2800" b="1" kern="1200" spc="-60">
                <a:solidFill>
                  <a:srgbClr val="FFFFFF"/>
                </a:solidFill>
                <a:effectLst/>
                <a:latin typeface="+mj-lt"/>
                <a:ea typeface="+mj-ea"/>
                <a:cs typeface="+mj-cs"/>
              </a:rPr>
              <a:t> </a:t>
            </a:r>
            <a:r>
              <a:rPr lang="en-US" sz="2800" b="1" kern="1200">
                <a:solidFill>
                  <a:srgbClr val="FFFFFF"/>
                </a:solidFill>
                <a:effectLst/>
                <a:latin typeface="+mj-lt"/>
                <a:ea typeface="+mj-ea"/>
                <a:cs typeface="+mj-cs"/>
              </a:rPr>
              <a:t>Education</a:t>
            </a:r>
            <a:r>
              <a:rPr lang="en-US" sz="2800" b="1" kern="1200" spc="-60">
                <a:solidFill>
                  <a:srgbClr val="FFFFFF"/>
                </a:solidFill>
                <a:effectLst/>
                <a:latin typeface="+mj-lt"/>
                <a:ea typeface="+mj-ea"/>
                <a:cs typeface="+mj-cs"/>
              </a:rPr>
              <a:t> </a:t>
            </a:r>
            <a:r>
              <a:rPr lang="en-US" sz="2800" b="1" kern="1200">
                <a:solidFill>
                  <a:srgbClr val="FFFFFF"/>
                </a:solidFill>
                <a:effectLst/>
                <a:latin typeface="+mj-lt"/>
                <a:ea typeface="+mj-ea"/>
                <a:cs typeface="+mj-cs"/>
              </a:rPr>
              <a:t>Impact</a:t>
            </a:r>
            <a:r>
              <a:rPr lang="en-US" sz="2800" b="1" kern="1200" spc="-60">
                <a:solidFill>
                  <a:srgbClr val="FFFFFF"/>
                </a:solidFill>
                <a:effectLst/>
                <a:latin typeface="+mj-lt"/>
                <a:ea typeface="+mj-ea"/>
                <a:cs typeface="+mj-cs"/>
              </a:rPr>
              <a:t> </a:t>
            </a:r>
            <a:r>
              <a:rPr lang="en-US" sz="2800" b="1" kern="1200">
                <a:solidFill>
                  <a:srgbClr val="FFFFFF"/>
                </a:solidFill>
                <a:effectLst/>
                <a:latin typeface="+mj-lt"/>
                <a:ea typeface="+mj-ea"/>
                <a:cs typeface="+mj-cs"/>
              </a:rPr>
              <a:t>and</a:t>
            </a:r>
            <a:r>
              <a:rPr lang="en-US" sz="2800" b="1" kern="1200" spc="-60">
                <a:solidFill>
                  <a:srgbClr val="FFFFFF"/>
                </a:solidFill>
                <a:effectLst/>
                <a:latin typeface="+mj-lt"/>
                <a:ea typeface="+mj-ea"/>
                <a:cs typeface="+mj-cs"/>
              </a:rPr>
              <a:t> </a:t>
            </a:r>
            <a:r>
              <a:rPr lang="en-US" sz="2800" b="1" kern="1200">
                <a:solidFill>
                  <a:srgbClr val="FFFFFF"/>
                </a:solidFill>
                <a:effectLst/>
                <a:latin typeface="+mj-lt"/>
                <a:ea typeface="+mj-ea"/>
                <a:cs typeface="+mj-cs"/>
              </a:rPr>
              <a:t>Meta-Analysis:</a:t>
            </a:r>
            <a:br>
              <a:rPr lang="en-US" sz="2800" b="1" kern="1200">
                <a:solidFill>
                  <a:srgbClr val="FFFFFF"/>
                </a:solidFill>
                <a:effectLst/>
                <a:latin typeface="+mj-lt"/>
                <a:ea typeface="+mj-ea"/>
                <a:cs typeface="+mj-cs"/>
              </a:rPr>
            </a:br>
            <a:endParaRPr lang="en-US" sz="2800" b="1" kern="1200">
              <a:solidFill>
                <a:srgbClr val="FFFFFF"/>
              </a:solidFill>
              <a:effectLst/>
              <a:latin typeface="+mj-lt"/>
              <a:ea typeface="+mj-ea"/>
              <a:cs typeface="+mj-cs"/>
            </a:endParaRPr>
          </a:p>
        </p:txBody>
      </p:sp>
      <p:graphicFrame>
        <p:nvGraphicFramePr>
          <p:cNvPr id="4" name="Content Placeholder 3">
            <a:extLst>
              <a:ext uri="{FF2B5EF4-FFF2-40B4-BE49-F238E27FC236}">
                <a16:creationId xmlns:a16="http://schemas.microsoft.com/office/drawing/2014/main" id="{64249CD8-84F9-4A28-967C-308B76BCE0DC}"/>
              </a:ext>
            </a:extLst>
          </p:cNvPr>
          <p:cNvGraphicFramePr>
            <a:graphicFrameLocks noGrp="1"/>
          </p:cNvGraphicFramePr>
          <p:nvPr>
            <p:ph sz="half" idx="1"/>
            <p:extLst>
              <p:ext uri="{D42A27DB-BD31-4B8C-83A1-F6EECF244321}">
                <p14:modId xmlns:p14="http://schemas.microsoft.com/office/powerpoint/2010/main" val="893269499"/>
              </p:ext>
            </p:extLst>
          </p:nvPr>
        </p:nvGraphicFramePr>
        <p:xfrm>
          <a:off x="1181284" y="2112579"/>
          <a:ext cx="9853373" cy="4192808"/>
        </p:xfrm>
        <a:graphic>
          <a:graphicData uri="http://schemas.openxmlformats.org/drawingml/2006/table">
            <a:tbl>
              <a:tblPr firstRow="1" firstCol="1" lastRow="1" lastCol="1" bandRow="1" bandCol="1">
                <a:tableStyleId>{5202B0CA-FC54-4496-8BCA-5EF66A818D29}</a:tableStyleId>
              </a:tblPr>
              <a:tblGrid>
                <a:gridCol w="1910030">
                  <a:extLst>
                    <a:ext uri="{9D8B030D-6E8A-4147-A177-3AD203B41FA5}">
                      <a16:colId xmlns:a16="http://schemas.microsoft.com/office/drawing/2014/main" val="1490118399"/>
                    </a:ext>
                  </a:extLst>
                </a:gridCol>
                <a:gridCol w="7943343">
                  <a:extLst>
                    <a:ext uri="{9D8B030D-6E8A-4147-A177-3AD203B41FA5}">
                      <a16:colId xmlns:a16="http://schemas.microsoft.com/office/drawing/2014/main" val="3641961087"/>
                    </a:ext>
                  </a:extLst>
                </a:gridCol>
              </a:tblGrid>
              <a:tr h="303692">
                <a:tc>
                  <a:txBody>
                    <a:bodyPr/>
                    <a:lstStyle/>
                    <a:p>
                      <a:pPr marL="114300" marR="0">
                        <a:spcBef>
                          <a:spcPts val="190"/>
                        </a:spcBef>
                        <a:spcAft>
                          <a:spcPts val="0"/>
                        </a:spcAft>
                      </a:pPr>
                      <a:r>
                        <a:rPr lang="en-US" sz="1700">
                          <a:effectLst/>
                        </a:rPr>
                        <a:t>SOURCE</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113665" marR="0">
                        <a:spcBef>
                          <a:spcPts val="190"/>
                        </a:spcBef>
                        <a:spcAft>
                          <a:spcPts val="0"/>
                        </a:spcAft>
                      </a:pPr>
                      <a:r>
                        <a:rPr lang="en-US" sz="1700">
                          <a:effectLst/>
                        </a:rPr>
                        <a:t>RESOURCE</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97106718"/>
                  </a:ext>
                </a:extLst>
              </a:tr>
              <a:tr h="1637356">
                <a:tc>
                  <a:txBody>
                    <a:bodyPr/>
                    <a:lstStyle/>
                    <a:p>
                      <a:pPr marL="50800" marR="0">
                        <a:spcBef>
                          <a:spcPts val="180"/>
                        </a:spcBef>
                        <a:spcAft>
                          <a:spcPts val="0"/>
                        </a:spcAft>
                      </a:pPr>
                      <a:r>
                        <a:rPr lang="en-US" sz="1900">
                          <a:effectLst/>
                        </a:rPr>
                        <a:t>World</a:t>
                      </a:r>
                      <a:r>
                        <a:rPr lang="en-US" sz="1900" spc="-30">
                          <a:effectLst/>
                        </a:rPr>
                        <a:t> </a:t>
                      </a:r>
                      <a:r>
                        <a:rPr lang="en-US" sz="1900">
                          <a:effectLst/>
                        </a:rPr>
                        <a:t>Bank</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50800" marR="0">
                        <a:spcBef>
                          <a:spcPts val="225"/>
                        </a:spcBef>
                        <a:spcAft>
                          <a:spcPts val="0"/>
                        </a:spcAft>
                      </a:pPr>
                      <a:r>
                        <a:rPr lang="en-US" sz="1900" u="none" strike="noStrike" spc="-5">
                          <a:effectLst/>
                          <a:hlinkClick r:id="rId3"/>
                        </a:rPr>
                        <a:t>Financial</a:t>
                      </a:r>
                      <a:r>
                        <a:rPr lang="en-US" sz="1900" u="none" strike="noStrike" spc="-55">
                          <a:effectLst/>
                          <a:hlinkClick r:id="rId3"/>
                        </a:rPr>
                        <a:t> </a:t>
                      </a:r>
                      <a:r>
                        <a:rPr lang="en-US" sz="1900" u="none" strike="noStrike" spc="-5">
                          <a:effectLst/>
                          <a:hlinkClick r:id="rId3"/>
                        </a:rPr>
                        <a:t>Education</a:t>
                      </a:r>
                      <a:r>
                        <a:rPr lang="en-US" sz="1900" u="none" strike="noStrike" spc="-55">
                          <a:effectLst/>
                          <a:hlinkClick r:id="rId3"/>
                        </a:rPr>
                        <a:t> </a:t>
                      </a:r>
                      <a:r>
                        <a:rPr lang="en-US" sz="1900" u="none" strike="noStrike">
                          <a:effectLst/>
                          <a:hlinkClick r:id="rId3"/>
                        </a:rPr>
                        <a:t>Programs</a:t>
                      </a:r>
                      <a:r>
                        <a:rPr lang="en-US" sz="1900" u="none" strike="noStrike" spc="-55">
                          <a:effectLst/>
                          <a:hlinkClick r:id="rId3"/>
                        </a:rPr>
                        <a:t> </a:t>
                      </a:r>
                      <a:r>
                        <a:rPr lang="en-US" sz="1900" u="none" strike="noStrike">
                          <a:effectLst/>
                          <a:hlinkClick r:id="rId3"/>
                        </a:rPr>
                        <a:t>and</a:t>
                      </a:r>
                      <a:r>
                        <a:rPr lang="en-US" sz="1900" u="none" strike="noStrike" spc="-50">
                          <a:effectLst/>
                          <a:hlinkClick r:id="rId3"/>
                        </a:rPr>
                        <a:t> </a:t>
                      </a:r>
                      <a:r>
                        <a:rPr lang="en-US" sz="1900" u="none" strike="noStrike">
                          <a:effectLst/>
                          <a:hlinkClick r:id="rId3"/>
                        </a:rPr>
                        <a:t>Strategies</a:t>
                      </a:r>
                      <a:endParaRPr lang="en-US" sz="3400">
                        <a:effectLst/>
                      </a:endParaRPr>
                    </a:p>
                    <a:p>
                      <a:pPr marL="50800" marR="0">
                        <a:spcBef>
                          <a:spcPts val="275"/>
                        </a:spcBef>
                        <a:spcAft>
                          <a:spcPts val="0"/>
                        </a:spcAft>
                      </a:pPr>
                      <a:r>
                        <a:rPr lang="en-US" sz="1900" u="none" strike="noStrike">
                          <a:effectLst/>
                          <a:hlinkClick r:id="rId4"/>
                        </a:rPr>
                        <a:t>Can</a:t>
                      </a:r>
                      <a:r>
                        <a:rPr lang="en-US" sz="1900" u="none" strike="noStrike" spc="-60">
                          <a:effectLst/>
                          <a:hlinkClick r:id="rId4"/>
                        </a:rPr>
                        <a:t> </a:t>
                      </a:r>
                      <a:r>
                        <a:rPr lang="en-US" sz="1900" u="none" strike="noStrike">
                          <a:effectLst/>
                          <a:hlinkClick r:id="rId4"/>
                        </a:rPr>
                        <a:t>You</a:t>
                      </a:r>
                      <a:r>
                        <a:rPr lang="en-US" sz="1900" u="none" strike="noStrike" spc="-55">
                          <a:effectLst/>
                          <a:hlinkClick r:id="rId4"/>
                        </a:rPr>
                        <a:t> </a:t>
                      </a:r>
                      <a:r>
                        <a:rPr lang="en-US" sz="1900" u="none" strike="noStrike">
                          <a:effectLst/>
                          <a:hlinkClick r:id="rId4"/>
                        </a:rPr>
                        <a:t>Help</a:t>
                      </a:r>
                      <a:r>
                        <a:rPr lang="en-US" sz="1900" u="none" strike="noStrike" spc="-60">
                          <a:effectLst/>
                          <a:hlinkClick r:id="rId4"/>
                        </a:rPr>
                        <a:t> </a:t>
                      </a:r>
                      <a:r>
                        <a:rPr lang="en-US" sz="1900" u="none" strike="noStrike">
                          <a:effectLst/>
                          <a:hlinkClick r:id="rId4"/>
                        </a:rPr>
                        <a:t>Someone</a:t>
                      </a:r>
                      <a:r>
                        <a:rPr lang="en-US" sz="1900" u="none" strike="noStrike" spc="-55">
                          <a:effectLst/>
                          <a:hlinkClick r:id="rId4"/>
                        </a:rPr>
                        <a:t> </a:t>
                      </a:r>
                      <a:r>
                        <a:rPr lang="en-US" sz="1900" u="none" strike="noStrike">
                          <a:effectLst/>
                          <a:hlinkClick r:id="rId4"/>
                        </a:rPr>
                        <a:t>Become</a:t>
                      </a:r>
                      <a:r>
                        <a:rPr lang="en-US" sz="1900" u="none" strike="noStrike" spc="-60">
                          <a:effectLst/>
                          <a:hlinkClick r:id="rId4"/>
                        </a:rPr>
                        <a:t> </a:t>
                      </a:r>
                      <a:r>
                        <a:rPr lang="en-US" sz="1900" u="none" strike="noStrike">
                          <a:effectLst/>
                          <a:hlinkClick r:id="rId4"/>
                        </a:rPr>
                        <a:t>Financially</a:t>
                      </a:r>
                      <a:r>
                        <a:rPr lang="en-US" sz="1900" u="none" strike="noStrike" spc="-55">
                          <a:effectLst/>
                          <a:hlinkClick r:id="rId4"/>
                        </a:rPr>
                        <a:t> </a:t>
                      </a:r>
                      <a:r>
                        <a:rPr lang="en-US" sz="1900" u="none" strike="noStrike">
                          <a:effectLst/>
                          <a:hlinkClick r:id="rId4"/>
                        </a:rPr>
                        <a:t>Capable?:</a:t>
                      </a:r>
                      <a:r>
                        <a:rPr lang="en-US" sz="1900" u="none" strike="noStrike" spc="-55">
                          <a:effectLst/>
                          <a:hlinkClick r:id="rId4"/>
                        </a:rPr>
                        <a:t> </a:t>
                      </a:r>
                      <a:r>
                        <a:rPr lang="en-US" sz="1900" u="none" strike="noStrike">
                          <a:effectLst/>
                          <a:hlinkClick r:id="rId4"/>
                        </a:rPr>
                        <a:t>A</a:t>
                      </a:r>
                      <a:r>
                        <a:rPr lang="en-US" sz="1900" u="none" strike="noStrike" spc="-60">
                          <a:effectLst/>
                          <a:hlinkClick r:id="rId4"/>
                        </a:rPr>
                        <a:t> </a:t>
                      </a:r>
                      <a:r>
                        <a:rPr lang="en-US" sz="1900" u="none" strike="noStrike">
                          <a:effectLst/>
                          <a:hlinkClick r:id="rId4"/>
                        </a:rPr>
                        <a:t>Meta-Analysis</a:t>
                      </a:r>
                      <a:r>
                        <a:rPr lang="en-US" sz="1900" u="none" strike="noStrike" spc="-55">
                          <a:effectLst/>
                          <a:hlinkClick r:id="rId4"/>
                        </a:rPr>
                        <a:t> </a:t>
                      </a:r>
                      <a:r>
                        <a:rPr lang="en-US" sz="1900" u="none" strike="noStrike">
                          <a:effectLst/>
                          <a:hlinkClick r:id="rId4"/>
                        </a:rPr>
                        <a:t>of</a:t>
                      </a:r>
                      <a:r>
                        <a:rPr lang="en-US" sz="1900" u="none" strike="noStrike" spc="-60">
                          <a:effectLst/>
                          <a:hlinkClick r:id="rId4"/>
                        </a:rPr>
                        <a:t> </a:t>
                      </a:r>
                      <a:r>
                        <a:rPr lang="en-US" sz="1900" u="none" strike="noStrike">
                          <a:effectLst/>
                          <a:hlinkClick r:id="rId4"/>
                        </a:rPr>
                        <a:t>the</a:t>
                      </a:r>
                      <a:r>
                        <a:rPr lang="en-US" sz="1900" u="none" strike="noStrike" spc="-55">
                          <a:effectLst/>
                          <a:hlinkClick r:id="rId4"/>
                        </a:rPr>
                        <a:t> </a:t>
                      </a:r>
                      <a:r>
                        <a:rPr lang="en-US" sz="1900" u="none" strike="noStrike">
                          <a:effectLst/>
                          <a:hlinkClick r:id="rId4"/>
                        </a:rPr>
                        <a:t>Literature</a:t>
                      </a:r>
                      <a:endParaRPr lang="en-US" sz="3400">
                        <a:effectLst/>
                      </a:endParaRPr>
                    </a:p>
                    <a:p>
                      <a:pPr marL="50800" marR="8890">
                        <a:lnSpc>
                          <a:spcPct val="107000"/>
                        </a:lnSpc>
                        <a:spcBef>
                          <a:spcPts val="270"/>
                        </a:spcBef>
                        <a:spcAft>
                          <a:spcPts val="0"/>
                        </a:spcAft>
                      </a:pPr>
                      <a:r>
                        <a:rPr lang="en-US" sz="1900" u="none" strike="noStrike">
                          <a:effectLst/>
                          <a:hlinkClick r:id="rId5"/>
                        </a:rPr>
                        <a:t>Does</a:t>
                      </a:r>
                      <a:r>
                        <a:rPr lang="en-US" sz="1900" u="none" strike="noStrike" spc="20">
                          <a:effectLst/>
                          <a:hlinkClick r:id="rId5"/>
                        </a:rPr>
                        <a:t> </a:t>
                      </a:r>
                      <a:r>
                        <a:rPr lang="en-US" sz="1900" u="none" strike="noStrike">
                          <a:effectLst/>
                          <a:hlinkClick r:id="rId5"/>
                        </a:rPr>
                        <a:t>Financial</a:t>
                      </a:r>
                      <a:r>
                        <a:rPr lang="en-US" sz="1900" u="none" strike="noStrike" spc="20">
                          <a:effectLst/>
                          <a:hlinkClick r:id="rId5"/>
                        </a:rPr>
                        <a:t> </a:t>
                      </a:r>
                      <a:r>
                        <a:rPr lang="en-US" sz="1900" u="none" strike="noStrike">
                          <a:effectLst/>
                          <a:hlinkClick r:id="rId5"/>
                        </a:rPr>
                        <a:t>Education</a:t>
                      </a:r>
                      <a:r>
                        <a:rPr lang="en-US" sz="1900" u="none" strike="noStrike" spc="20">
                          <a:effectLst/>
                          <a:hlinkClick r:id="rId5"/>
                        </a:rPr>
                        <a:t> </a:t>
                      </a:r>
                      <a:r>
                        <a:rPr lang="en-US" sz="1900" u="none" strike="noStrike">
                          <a:effectLst/>
                          <a:hlinkClick r:id="rId5"/>
                        </a:rPr>
                        <a:t>Impact</a:t>
                      </a:r>
                      <a:r>
                        <a:rPr lang="en-US" sz="1900" u="none" strike="noStrike" spc="25">
                          <a:effectLst/>
                          <a:hlinkClick r:id="rId5"/>
                        </a:rPr>
                        <a:t> </a:t>
                      </a:r>
                      <a:r>
                        <a:rPr lang="en-US" sz="1900" u="none" strike="noStrike">
                          <a:effectLst/>
                          <a:hlinkClick r:id="rId5"/>
                        </a:rPr>
                        <a:t>Financial</a:t>
                      </a:r>
                      <a:r>
                        <a:rPr lang="en-US" sz="1900" u="none" strike="noStrike" spc="20">
                          <a:effectLst/>
                          <a:hlinkClick r:id="rId5"/>
                        </a:rPr>
                        <a:t> </a:t>
                      </a:r>
                      <a:r>
                        <a:rPr lang="en-US" sz="1900" u="none" strike="noStrike">
                          <a:effectLst/>
                          <a:hlinkClick r:id="rId5"/>
                        </a:rPr>
                        <a:t>Literacy</a:t>
                      </a:r>
                      <a:r>
                        <a:rPr lang="en-US" sz="1900" u="none" strike="noStrike" spc="20">
                          <a:effectLst/>
                          <a:hlinkClick r:id="rId5"/>
                        </a:rPr>
                        <a:t> </a:t>
                      </a:r>
                      <a:r>
                        <a:rPr lang="en-US" sz="1900" u="none" strike="noStrike">
                          <a:effectLst/>
                          <a:hlinkClick r:id="rId5"/>
                        </a:rPr>
                        <a:t>and</a:t>
                      </a:r>
                      <a:r>
                        <a:rPr lang="en-US" sz="1900" u="none" strike="noStrike" spc="20">
                          <a:effectLst/>
                          <a:hlinkClick r:id="rId5"/>
                        </a:rPr>
                        <a:t> </a:t>
                      </a:r>
                      <a:r>
                        <a:rPr lang="en-US" sz="1900" u="none" strike="noStrike">
                          <a:effectLst/>
                          <a:hlinkClick r:id="rId5"/>
                        </a:rPr>
                        <a:t>Financial</a:t>
                      </a:r>
                      <a:r>
                        <a:rPr lang="en-US" sz="1900" u="none" strike="noStrike" spc="25">
                          <a:effectLst/>
                          <a:hlinkClick r:id="rId5"/>
                        </a:rPr>
                        <a:t> </a:t>
                      </a:r>
                      <a:r>
                        <a:rPr lang="en-US" sz="1900" u="none" strike="noStrike">
                          <a:effectLst/>
                          <a:hlinkClick r:id="rId5"/>
                        </a:rPr>
                        <a:t>Behavior,</a:t>
                      </a:r>
                      <a:r>
                        <a:rPr lang="en-US" sz="1900" u="none" strike="noStrike" spc="20">
                          <a:effectLst/>
                          <a:hlinkClick r:id="rId5"/>
                        </a:rPr>
                        <a:t> </a:t>
                      </a:r>
                      <a:r>
                        <a:rPr lang="en-US" sz="1900" u="none" strike="noStrike">
                          <a:effectLst/>
                          <a:hlinkClick r:id="rId5"/>
                        </a:rPr>
                        <a:t>and</a:t>
                      </a:r>
                      <a:r>
                        <a:rPr lang="en-US" sz="1900" u="none" strike="noStrike" spc="20">
                          <a:effectLst/>
                          <a:hlinkClick r:id="rId5"/>
                        </a:rPr>
                        <a:t> </a:t>
                      </a:r>
                      <a:r>
                        <a:rPr lang="en-US" sz="1900" u="none" strike="noStrike">
                          <a:effectLst/>
                          <a:hlinkClick r:id="rId5"/>
                        </a:rPr>
                        <a:t>If</a:t>
                      </a:r>
                      <a:r>
                        <a:rPr lang="en-US" sz="1900" u="none" strike="noStrike" spc="20">
                          <a:effectLst/>
                          <a:hlinkClick r:id="rId5"/>
                        </a:rPr>
                        <a:t> </a:t>
                      </a:r>
                      <a:r>
                        <a:rPr lang="en-US" sz="1900" u="none" strike="noStrike">
                          <a:effectLst/>
                          <a:hlinkClick r:id="rId5"/>
                        </a:rPr>
                        <a:t>So,</a:t>
                      </a:r>
                      <a:r>
                        <a:rPr lang="en-US" sz="1900" spc="-215">
                          <a:effectLst/>
                        </a:rPr>
                        <a:t> </a:t>
                      </a:r>
                      <a:r>
                        <a:rPr lang="en-US" sz="1900" u="none" strike="noStrike">
                          <a:effectLst/>
                          <a:hlinkClick r:id="rId5"/>
                        </a:rPr>
                        <a:t>When?</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67788914"/>
                  </a:ext>
                </a:extLst>
              </a:tr>
              <a:tr h="340727">
                <a:tc>
                  <a:txBody>
                    <a:bodyPr/>
                    <a:lstStyle/>
                    <a:p>
                      <a:pPr marL="50800" marR="0">
                        <a:spcBef>
                          <a:spcPts val="180"/>
                        </a:spcBef>
                        <a:spcAft>
                          <a:spcPts val="0"/>
                        </a:spcAft>
                      </a:pPr>
                      <a:r>
                        <a:rPr lang="en-US" sz="1900">
                          <a:effectLst/>
                        </a:rPr>
                        <a:t>CFI</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50800" marR="0">
                        <a:spcBef>
                          <a:spcPts val="225"/>
                        </a:spcBef>
                        <a:spcAft>
                          <a:spcPts val="0"/>
                        </a:spcAft>
                      </a:pPr>
                      <a:r>
                        <a:rPr lang="en-US" sz="1900" u="none" strike="noStrike" spc="-10">
                          <a:effectLst/>
                          <a:hlinkClick r:id="rId6"/>
                        </a:rPr>
                        <a:t>A</a:t>
                      </a:r>
                      <a:r>
                        <a:rPr lang="en-US" sz="1900" u="none" strike="noStrike" spc="-50">
                          <a:effectLst/>
                          <a:hlinkClick r:id="rId6"/>
                        </a:rPr>
                        <a:t> </a:t>
                      </a:r>
                      <a:r>
                        <a:rPr lang="en-US" sz="1900" u="none" strike="noStrike" spc="-10">
                          <a:effectLst/>
                          <a:hlinkClick r:id="rId6"/>
                        </a:rPr>
                        <a:t>Fourth</a:t>
                      </a:r>
                      <a:r>
                        <a:rPr lang="en-US" sz="1900" u="none" strike="noStrike" spc="-45">
                          <a:effectLst/>
                          <a:hlinkClick r:id="rId6"/>
                        </a:rPr>
                        <a:t> </a:t>
                      </a:r>
                      <a:r>
                        <a:rPr lang="en-US" sz="1900" u="none" strike="noStrike" spc="-10">
                          <a:effectLst/>
                          <a:hlinkClick r:id="rId6"/>
                        </a:rPr>
                        <a:t>Era:</a:t>
                      </a:r>
                      <a:r>
                        <a:rPr lang="en-US" sz="1900" u="none" strike="noStrike" spc="-45">
                          <a:effectLst/>
                          <a:hlinkClick r:id="rId6"/>
                        </a:rPr>
                        <a:t> </a:t>
                      </a:r>
                      <a:r>
                        <a:rPr lang="en-US" sz="1900" u="none" strike="noStrike" spc="-10">
                          <a:effectLst/>
                          <a:hlinkClick r:id="rId6"/>
                        </a:rPr>
                        <a:t>Balancing</a:t>
                      </a:r>
                      <a:r>
                        <a:rPr lang="en-US" sz="1900" u="none" strike="noStrike" spc="-50">
                          <a:effectLst/>
                          <a:hlinkClick r:id="rId6"/>
                        </a:rPr>
                        <a:t> </a:t>
                      </a:r>
                      <a:r>
                        <a:rPr lang="en-US" sz="1900" u="none" strike="noStrike" spc="-5">
                          <a:effectLst/>
                          <a:hlinkClick r:id="rId6"/>
                        </a:rPr>
                        <a:t>Behavioral</a:t>
                      </a:r>
                      <a:r>
                        <a:rPr lang="en-US" sz="1900" u="none" strike="noStrike" spc="-45">
                          <a:effectLst/>
                          <a:hlinkClick r:id="rId6"/>
                        </a:rPr>
                        <a:t> </a:t>
                      </a:r>
                      <a:r>
                        <a:rPr lang="en-US" sz="1900" u="none" strike="noStrike" spc="-5">
                          <a:effectLst/>
                          <a:hlinkClick r:id="rId6"/>
                        </a:rPr>
                        <a:t>Interventions</a:t>
                      </a:r>
                      <a:r>
                        <a:rPr lang="en-US" sz="1900" u="none" strike="noStrike" spc="-45">
                          <a:effectLst/>
                          <a:hlinkClick r:id="rId6"/>
                        </a:rPr>
                        <a:t> </a:t>
                      </a:r>
                      <a:r>
                        <a:rPr lang="en-US" sz="1900" u="none" strike="noStrike" spc="-5">
                          <a:effectLst/>
                          <a:hlinkClick r:id="rId6"/>
                        </a:rPr>
                        <a:t>with</a:t>
                      </a:r>
                      <a:r>
                        <a:rPr lang="en-US" sz="1900" u="none" strike="noStrike" spc="-50">
                          <a:effectLst/>
                          <a:hlinkClick r:id="rId6"/>
                        </a:rPr>
                        <a:t> </a:t>
                      </a:r>
                      <a:r>
                        <a:rPr lang="en-US" sz="1900" u="none" strike="noStrike" spc="-5">
                          <a:effectLst/>
                          <a:hlinkClick r:id="rId6"/>
                        </a:rPr>
                        <a:t>Quality</a:t>
                      </a:r>
                      <a:r>
                        <a:rPr lang="en-US" sz="1900" u="none" strike="noStrike" spc="-45">
                          <a:effectLst/>
                          <a:hlinkClick r:id="rId6"/>
                        </a:rPr>
                        <a:t> </a:t>
                      </a:r>
                      <a:r>
                        <a:rPr lang="en-US" sz="1900" u="none" strike="noStrike" spc="-5">
                          <a:effectLst/>
                          <a:hlinkClick r:id="rId6"/>
                        </a:rPr>
                        <a:t>Education</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516457191"/>
                  </a:ext>
                </a:extLst>
              </a:tr>
              <a:tr h="637011">
                <a:tc>
                  <a:txBody>
                    <a:bodyPr/>
                    <a:lstStyle/>
                    <a:p>
                      <a:pPr marL="50165" marR="0">
                        <a:spcBef>
                          <a:spcPts val="180"/>
                        </a:spcBef>
                        <a:spcAft>
                          <a:spcPts val="0"/>
                        </a:spcAft>
                      </a:pPr>
                      <a:r>
                        <a:rPr lang="en-US" sz="1900">
                          <a:effectLst/>
                        </a:rPr>
                        <a:t>IPA</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marL="50800" marR="0">
                        <a:spcBef>
                          <a:spcPts val="225"/>
                        </a:spcBef>
                        <a:spcAft>
                          <a:spcPts val="0"/>
                        </a:spcAft>
                      </a:pPr>
                      <a:r>
                        <a:rPr lang="en-US" sz="1900" spc="-5">
                          <a:effectLst/>
                        </a:rPr>
                        <a:t>Beyond</a:t>
                      </a:r>
                      <a:r>
                        <a:rPr lang="en-US" sz="1900" spc="-55">
                          <a:effectLst/>
                        </a:rPr>
                        <a:t> </a:t>
                      </a:r>
                      <a:r>
                        <a:rPr lang="en-US" sz="1900" spc="-5">
                          <a:effectLst/>
                        </a:rPr>
                        <a:t>the</a:t>
                      </a:r>
                      <a:r>
                        <a:rPr lang="en-US" sz="1900" spc="-55">
                          <a:effectLst/>
                        </a:rPr>
                        <a:t> </a:t>
                      </a:r>
                      <a:r>
                        <a:rPr lang="en-US" sz="1900" spc="-5">
                          <a:effectLst/>
                        </a:rPr>
                        <a:t>Classroom:</a:t>
                      </a:r>
                      <a:r>
                        <a:rPr lang="en-US" sz="1900" spc="-55">
                          <a:effectLst/>
                        </a:rPr>
                        <a:t> </a:t>
                      </a:r>
                      <a:r>
                        <a:rPr lang="en-US" sz="1900" spc="-5">
                          <a:effectLst/>
                        </a:rPr>
                        <a:t>Evidence</a:t>
                      </a:r>
                      <a:r>
                        <a:rPr lang="en-US" sz="1900" spc="-55">
                          <a:effectLst/>
                        </a:rPr>
                        <a:t> </a:t>
                      </a:r>
                      <a:r>
                        <a:rPr lang="en-US" sz="1900" spc="-5">
                          <a:effectLst/>
                        </a:rPr>
                        <a:t>on</a:t>
                      </a:r>
                      <a:r>
                        <a:rPr lang="en-US" sz="1900" spc="-55">
                          <a:effectLst/>
                        </a:rPr>
                        <a:t> </a:t>
                      </a:r>
                      <a:r>
                        <a:rPr lang="en-US" sz="1900" spc="-5">
                          <a:effectLst/>
                        </a:rPr>
                        <a:t>New</a:t>
                      </a:r>
                      <a:r>
                        <a:rPr lang="en-US" sz="1900" spc="-55">
                          <a:effectLst/>
                        </a:rPr>
                        <a:t> </a:t>
                      </a:r>
                      <a:r>
                        <a:rPr lang="en-US" sz="1900">
                          <a:effectLst/>
                        </a:rPr>
                        <a:t>Directions</a:t>
                      </a:r>
                      <a:r>
                        <a:rPr lang="en-US" sz="1900" spc="-55">
                          <a:effectLst/>
                        </a:rPr>
                        <a:t> </a:t>
                      </a:r>
                      <a:r>
                        <a:rPr lang="en-US" sz="1900">
                          <a:effectLst/>
                        </a:rPr>
                        <a:t>in</a:t>
                      </a:r>
                      <a:r>
                        <a:rPr lang="en-US" sz="1900" spc="-55">
                          <a:effectLst/>
                        </a:rPr>
                        <a:t> </a:t>
                      </a:r>
                      <a:r>
                        <a:rPr lang="en-US" sz="1900">
                          <a:effectLst/>
                        </a:rPr>
                        <a:t>Financial</a:t>
                      </a:r>
                      <a:r>
                        <a:rPr lang="en-US" sz="1900" spc="-55">
                          <a:effectLst/>
                        </a:rPr>
                        <a:t> </a:t>
                      </a:r>
                      <a:r>
                        <a:rPr lang="en-US" sz="1900">
                          <a:effectLst/>
                        </a:rPr>
                        <a:t>Education</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014087290"/>
                  </a:ext>
                </a:extLst>
              </a:tr>
              <a:tr h="637011">
                <a:tc>
                  <a:txBody>
                    <a:bodyPr/>
                    <a:lstStyle/>
                    <a:p>
                      <a:pPr marL="50165" marR="254635">
                        <a:lnSpc>
                          <a:spcPct val="103000"/>
                        </a:lnSpc>
                        <a:spcBef>
                          <a:spcPts val="180"/>
                        </a:spcBef>
                        <a:spcAft>
                          <a:spcPts val="0"/>
                        </a:spcAft>
                      </a:pPr>
                      <a:r>
                        <a:rPr lang="en-US" sz="1900" spc="-10">
                          <a:effectLst/>
                        </a:rPr>
                        <a:t>Management</a:t>
                      </a:r>
                      <a:r>
                        <a:rPr lang="en-US" sz="1900" spc="-250">
                          <a:effectLst/>
                        </a:rPr>
                        <a:t> </a:t>
                      </a:r>
                      <a:r>
                        <a:rPr lang="en-US" sz="1900">
                          <a:effectLst/>
                        </a:rPr>
                        <a:t>Science</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w="50800" cmpd="dbl">
                      <a:noFill/>
                    </a:lnB>
                    <a:lnTlToBr w="12700" cmpd="sng">
                      <a:noFill/>
                      <a:prstDash val="solid"/>
                    </a:lnTlToBr>
                    <a:lnBlToTr w="12700" cmpd="sng">
                      <a:noFill/>
                      <a:prstDash val="solid"/>
                    </a:lnBlToTr>
                  </a:tcPr>
                </a:tc>
                <a:tc>
                  <a:txBody>
                    <a:bodyPr/>
                    <a:lstStyle/>
                    <a:p>
                      <a:pPr marL="50800" marR="0">
                        <a:spcBef>
                          <a:spcPts val="225"/>
                        </a:spcBef>
                        <a:spcAft>
                          <a:spcPts val="0"/>
                        </a:spcAft>
                      </a:pPr>
                      <a:r>
                        <a:rPr lang="en-US" sz="1900" u="none" strike="noStrike">
                          <a:effectLst/>
                          <a:hlinkClick r:id="rId7"/>
                        </a:rPr>
                        <a:t>Financial</a:t>
                      </a:r>
                      <a:r>
                        <a:rPr lang="en-US" sz="1900" u="none" strike="noStrike" spc="15">
                          <a:effectLst/>
                          <a:hlinkClick r:id="rId7"/>
                        </a:rPr>
                        <a:t> </a:t>
                      </a:r>
                      <a:r>
                        <a:rPr lang="en-US" sz="1900" u="none" strike="noStrike">
                          <a:effectLst/>
                          <a:hlinkClick r:id="rId7"/>
                        </a:rPr>
                        <a:t>Literacy,</a:t>
                      </a:r>
                      <a:r>
                        <a:rPr lang="en-US" sz="1900" u="none" strike="noStrike" spc="15">
                          <a:effectLst/>
                          <a:hlinkClick r:id="rId7"/>
                        </a:rPr>
                        <a:t> </a:t>
                      </a:r>
                      <a:r>
                        <a:rPr lang="en-US" sz="1900" u="none" strike="noStrike">
                          <a:effectLst/>
                          <a:hlinkClick r:id="rId7"/>
                        </a:rPr>
                        <a:t>Financial</a:t>
                      </a:r>
                      <a:r>
                        <a:rPr lang="en-US" sz="1900" u="none" strike="noStrike" spc="20">
                          <a:effectLst/>
                          <a:hlinkClick r:id="rId7"/>
                        </a:rPr>
                        <a:t> </a:t>
                      </a:r>
                      <a:r>
                        <a:rPr lang="en-US" sz="1900" u="none" strike="noStrike">
                          <a:effectLst/>
                          <a:hlinkClick r:id="rId7"/>
                        </a:rPr>
                        <a:t>Education,</a:t>
                      </a:r>
                      <a:r>
                        <a:rPr lang="en-US" sz="1900" u="none" strike="noStrike" spc="15">
                          <a:effectLst/>
                          <a:hlinkClick r:id="rId7"/>
                        </a:rPr>
                        <a:t> </a:t>
                      </a:r>
                      <a:r>
                        <a:rPr lang="en-US" sz="1900" u="none" strike="noStrike">
                          <a:effectLst/>
                          <a:hlinkClick r:id="rId7"/>
                        </a:rPr>
                        <a:t>and</a:t>
                      </a:r>
                      <a:r>
                        <a:rPr lang="en-US" sz="1900" u="none" strike="noStrike" spc="15">
                          <a:effectLst/>
                          <a:hlinkClick r:id="rId7"/>
                        </a:rPr>
                        <a:t> </a:t>
                      </a:r>
                      <a:r>
                        <a:rPr lang="en-US" sz="1900" u="none" strike="noStrike">
                          <a:effectLst/>
                          <a:hlinkClick r:id="rId7"/>
                        </a:rPr>
                        <a:t>Downstream</a:t>
                      </a:r>
                      <a:r>
                        <a:rPr lang="en-US" sz="1900" u="none" strike="noStrike" spc="20">
                          <a:effectLst/>
                          <a:hlinkClick r:id="rId7"/>
                        </a:rPr>
                        <a:t> </a:t>
                      </a:r>
                      <a:r>
                        <a:rPr lang="en-US" sz="1900" u="none" strike="noStrike">
                          <a:effectLst/>
                          <a:hlinkClick r:id="rId7"/>
                        </a:rPr>
                        <a:t>Financial</a:t>
                      </a:r>
                      <a:r>
                        <a:rPr lang="en-US" sz="1900" u="none" strike="noStrike" spc="15">
                          <a:effectLst/>
                          <a:hlinkClick r:id="rId7"/>
                        </a:rPr>
                        <a:t> </a:t>
                      </a:r>
                      <a:r>
                        <a:rPr lang="en-US" sz="1900" u="none" strike="noStrike">
                          <a:effectLst/>
                          <a:hlinkClick r:id="rId7"/>
                        </a:rPr>
                        <a:t>Behaviors</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a:noFill/>
                    </a:lnT>
                    <a:lnB w="50800" cmpd="dbl">
                      <a:noFill/>
                    </a:lnB>
                    <a:lnTlToBr w="12700" cmpd="sng">
                      <a:noFill/>
                      <a:prstDash val="solid"/>
                    </a:lnTlToBr>
                    <a:lnBlToTr w="12700" cmpd="sng">
                      <a:noFill/>
                      <a:prstDash val="solid"/>
                    </a:lnBlToTr>
                  </a:tcPr>
                </a:tc>
                <a:extLst>
                  <a:ext uri="{0D108BD9-81ED-4DB2-BD59-A6C34878D82A}">
                    <a16:rowId xmlns:a16="http://schemas.microsoft.com/office/drawing/2014/main" val="1470020649"/>
                  </a:ext>
                </a:extLst>
              </a:tr>
              <a:tr h="637011">
                <a:tc>
                  <a:txBody>
                    <a:bodyPr/>
                    <a:lstStyle/>
                    <a:p>
                      <a:pPr marL="50165" marR="0">
                        <a:spcBef>
                          <a:spcPts val="180"/>
                        </a:spcBef>
                        <a:spcAft>
                          <a:spcPts val="0"/>
                        </a:spcAft>
                      </a:pPr>
                      <a:r>
                        <a:rPr lang="en-US" sz="1900">
                          <a:effectLst/>
                        </a:rPr>
                        <a:t>GFLEC</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w="50800" cmpd="dbl">
                      <a:noFill/>
                    </a:lnT>
                    <a:lnB>
                      <a:noFill/>
                    </a:lnB>
                    <a:lnTlToBr w="12700" cmpd="sng">
                      <a:noFill/>
                      <a:prstDash val="solid"/>
                    </a:lnTlToBr>
                    <a:lnBlToTr w="12700" cmpd="sng">
                      <a:noFill/>
                      <a:prstDash val="solid"/>
                    </a:lnBlToTr>
                  </a:tcPr>
                </a:tc>
                <a:tc>
                  <a:txBody>
                    <a:bodyPr/>
                    <a:lstStyle/>
                    <a:p>
                      <a:pPr marL="50800" marR="0">
                        <a:spcBef>
                          <a:spcPts val="225"/>
                        </a:spcBef>
                        <a:spcAft>
                          <a:spcPts val="0"/>
                        </a:spcAft>
                      </a:pPr>
                      <a:r>
                        <a:rPr lang="en-US" sz="1900" u="none" strike="noStrike" spc="-5">
                          <a:effectLst/>
                          <a:hlinkClick r:id="rId8"/>
                        </a:rPr>
                        <a:t>Financial</a:t>
                      </a:r>
                      <a:r>
                        <a:rPr lang="en-US" sz="1900" u="none" strike="noStrike" spc="-55">
                          <a:effectLst/>
                          <a:hlinkClick r:id="rId8"/>
                        </a:rPr>
                        <a:t> </a:t>
                      </a:r>
                      <a:r>
                        <a:rPr lang="en-US" sz="1900" u="none" strike="noStrike" spc="-5">
                          <a:effectLst/>
                          <a:hlinkClick r:id="rId8"/>
                        </a:rPr>
                        <a:t>Education</a:t>
                      </a:r>
                      <a:r>
                        <a:rPr lang="en-US" sz="1900" u="none" strike="noStrike" spc="-50">
                          <a:effectLst/>
                          <a:hlinkClick r:id="rId8"/>
                        </a:rPr>
                        <a:t> </a:t>
                      </a:r>
                      <a:r>
                        <a:rPr lang="en-US" sz="1900" u="none" strike="noStrike" spc="-5">
                          <a:effectLst/>
                          <a:hlinkClick r:id="rId8"/>
                        </a:rPr>
                        <a:t>Affects</a:t>
                      </a:r>
                      <a:r>
                        <a:rPr lang="en-US" sz="1900" u="none" strike="noStrike" spc="-50">
                          <a:effectLst/>
                          <a:hlinkClick r:id="rId8"/>
                        </a:rPr>
                        <a:t> </a:t>
                      </a:r>
                      <a:r>
                        <a:rPr lang="en-US" sz="1900" u="none" strike="noStrike" spc="-5">
                          <a:effectLst/>
                          <a:hlinkClick r:id="rId8"/>
                        </a:rPr>
                        <a:t>Financial</a:t>
                      </a:r>
                      <a:r>
                        <a:rPr lang="en-US" sz="1900" u="none" strike="noStrike" spc="-50">
                          <a:effectLst/>
                          <a:hlinkClick r:id="rId8"/>
                        </a:rPr>
                        <a:t> </a:t>
                      </a:r>
                      <a:r>
                        <a:rPr lang="en-US" sz="1900" u="none" strike="noStrike" spc="-5">
                          <a:effectLst/>
                          <a:hlinkClick r:id="rId8"/>
                        </a:rPr>
                        <a:t>Knowledge</a:t>
                      </a:r>
                      <a:r>
                        <a:rPr lang="en-US" sz="1900" u="none" strike="noStrike" spc="-50">
                          <a:effectLst/>
                          <a:hlinkClick r:id="rId8"/>
                        </a:rPr>
                        <a:t> </a:t>
                      </a:r>
                      <a:r>
                        <a:rPr lang="en-US" sz="1900" u="none" strike="noStrike" spc="-5">
                          <a:effectLst/>
                          <a:hlinkClick r:id="rId8"/>
                        </a:rPr>
                        <a:t>and</a:t>
                      </a:r>
                      <a:r>
                        <a:rPr lang="en-US" sz="1900" u="none" strike="noStrike" spc="-55">
                          <a:effectLst/>
                          <a:hlinkClick r:id="rId8"/>
                        </a:rPr>
                        <a:t> </a:t>
                      </a:r>
                      <a:r>
                        <a:rPr lang="en-US" sz="1900" u="none" strike="noStrike" spc="-5">
                          <a:effectLst/>
                          <a:hlinkClick r:id="rId8"/>
                        </a:rPr>
                        <a:t>Downstream</a:t>
                      </a:r>
                      <a:r>
                        <a:rPr lang="en-US" sz="1900" u="none" strike="noStrike" spc="-50">
                          <a:effectLst/>
                          <a:hlinkClick r:id="rId8"/>
                        </a:rPr>
                        <a:t> </a:t>
                      </a:r>
                      <a:r>
                        <a:rPr lang="en-US" sz="1900" u="none" strike="noStrike">
                          <a:effectLst/>
                          <a:hlinkClick r:id="rId8"/>
                        </a:rPr>
                        <a:t>Behaviors</a:t>
                      </a:r>
                      <a:endParaRPr lang="en-US" sz="3400">
                        <a:effectLst/>
                        <a:latin typeface="Trebuchet MS" panose="020B0603020202020204" pitchFamily="34" charset="0"/>
                        <a:ea typeface="Trebuchet MS" panose="020B0603020202020204" pitchFamily="34" charset="0"/>
                        <a:cs typeface="Trebuchet MS" panose="020B0603020202020204" pitchFamily="34" charset="0"/>
                      </a:endParaRPr>
                    </a:p>
                  </a:txBody>
                  <a:tcPr marL="0" marR="0" marT="0" marB="0">
                    <a:lnL>
                      <a:noFill/>
                    </a:lnL>
                    <a:lnR>
                      <a:noFill/>
                    </a:lnR>
                    <a:lnT w="50800" cmpd="dbl">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85661410"/>
                  </a:ext>
                </a:extLst>
              </a:tr>
            </a:tbl>
          </a:graphicData>
        </a:graphic>
      </p:graphicFrame>
    </p:spTree>
    <p:extLst>
      <p:ext uri="{BB962C8B-B14F-4D97-AF65-F5344CB8AC3E}">
        <p14:creationId xmlns:p14="http://schemas.microsoft.com/office/powerpoint/2010/main" val="130654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object 2"/>
          <p:cNvSpPr txBox="1">
            <a:spLocks noGrp="1"/>
          </p:cNvSpPr>
          <p:nvPr>
            <p:ph type="title"/>
          </p:nvPr>
        </p:nvSpPr>
        <p:spPr>
          <a:xfrm>
            <a:off x="660041" y="2767106"/>
            <a:ext cx="2880828" cy="3071906"/>
          </a:xfrm>
          <a:prstGeom prst="rect">
            <a:avLst/>
          </a:prstGeom>
        </p:spPr>
        <p:txBody>
          <a:bodyPr vert="horz" lIns="91440" tIns="45720" rIns="91440" bIns="45720" rtlCol="0" anchor="t">
            <a:normAutofit/>
          </a:bodyPr>
          <a:lstStyle/>
          <a:p>
            <a:pPr marL="12700"/>
            <a:r>
              <a:rPr lang="en-US" sz="4000" kern="1200">
                <a:solidFill>
                  <a:srgbClr val="FFFFFF"/>
                </a:solidFill>
                <a:latin typeface="+mj-lt"/>
                <a:ea typeface="+mj-ea"/>
                <a:cs typeface="+mj-cs"/>
              </a:rPr>
              <a:t>What</a:t>
            </a:r>
            <a:r>
              <a:rPr lang="en-US" sz="4000" kern="1200" spc="-30">
                <a:solidFill>
                  <a:srgbClr val="FFFFFF"/>
                </a:solidFill>
                <a:latin typeface="+mj-lt"/>
                <a:ea typeface="+mj-ea"/>
                <a:cs typeface="+mj-cs"/>
              </a:rPr>
              <a:t> </a:t>
            </a:r>
            <a:r>
              <a:rPr lang="en-US" sz="4000" kern="1200" spc="-10">
                <a:solidFill>
                  <a:srgbClr val="FFFFFF"/>
                </a:solidFill>
                <a:latin typeface="+mj-lt"/>
                <a:ea typeface="+mj-ea"/>
                <a:cs typeface="+mj-cs"/>
              </a:rPr>
              <a:t>Works </a:t>
            </a:r>
            <a:r>
              <a:rPr lang="en-US" sz="4000" kern="1200">
                <a:solidFill>
                  <a:srgbClr val="FFFFFF"/>
                </a:solidFill>
                <a:latin typeface="+mj-lt"/>
                <a:ea typeface="+mj-ea"/>
                <a:cs typeface="+mj-cs"/>
              </a:rPr>
              <a:t>in</a:t>
            </a:r>
            <a:r>
              <a:rPr lang="en-US" sz="4000" kern="1200" spc="-30">
                <a:solidFill>
                  <a:srgbClr val="FFFFFF"/>
                </a:solidFill>
                <a:latin typeface="+mj-lt"/>
                <a:ea typeface="+mj-ea"/>
                <a:cs typeface="+mj-cs"/>
              </a:rPr>
              <a:t> </a:t>
            </a:r>
            <a:r>
              <a:rPr lang="en-US" sz="4000" kern="1200">
                <a:solidFill>
                  <a:srgbClr val="FFFFFF"/>
                </a:solidFill>
                <a:latin typeface="+mj-lt"/>
                <a:ea typeface="+mj-ea"/>
                <a:cs typeface="+mj-cs"/>
              </a:rPr>
              <a:t>Financial</a:t>
            </a:r>
            <a:r>
              <a:rPr lang="en-US" sz="4000" kern="1200" spc="-15">
                <a:solidFill>
                  <a:srgbClr val="FFFFFF"/>
                </a:solidFill>
                <a:latin typeface="+mj-lt"/>
                <a:ea typeface="+mj-ea"/>
                <a:cs typeface="+mj-cs"/>
              </a:rPr>
              <a:t> </a:t>
            </a:r>
            <a:r>
              <a:rPr lang="en-US" sz="4000" kern="1200" spc="-5">
                <a:solidFill>
                  <a:srgbClr val="FFFFFF"/>
                </a:solidFill>
                <a:latin typeface="+mj-lt"/>
                <a:ea typeface="+mj-ea"/>
                <a:cs typeface="+mj-cs"/>
              </a:rPr>
              <a:t>Education</a:t>
            </a:r>
            <a:endParaRPr lang="en-US" sz="4000" kern="1200">
              <a:solidFill>
                <a:srgbClr val="FFFFFF"/>
              </a:solidFill>
              <a:latin typeface="+mj-lt"/>
              <a:ea typeface="+mj-ea"/>
              <a:cs typeface="+mj-cs"/>
            </a:endParaRPr>
          </a:p>
        </p:txBody>
      </p:sp>
      <p:pic>
        <p:nvPicPr>
          <p:cNvPr id="3" name="object 3"/>
          <p:cNvPicPr/>
          <p:nvPr/>
        </p:nvPicPr>
        <p:blipFill>
          <a:blip r:embed="rId2" cstate="print"/>
          <a:stretch>
            <a:fillRect/>
          </a:stretch>
        </p:blipFill>
        <p:spPr>
          <a:xfrm>
            <a:off x="4502428" y="1431840"/>
            <a:ext cx="7225748" cy="3994319"/>
          </a:xfrm>
          <a:prstGeom prst="rect">
            <a:avLst/>
          </a:prstGeom>
        </p:spPr>
      </p:pic>
    </p:spTree>
    <p:extLst>
      <p:ext uri="{BB962C8B-B14F-4D97-AF65-F5344CB8AC3E}">
        <p14:creationId xmlns:p14="http://schemas.microsoft.com/office/powerpoint/2010/main" val="3732477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49BFB7-10A6-4C28-B2DB-F6124E1A30A6}"/>
              </a:ext>
            </a:extLst>
          </p:cNvPr>
          <p:cNvSpPr>
            <a:spLocks noGrp="1"/>
          </p:cNvSpPr>
          <p:nvPr>
            <p:ph type="title"/>
          </p:nvPr>
        </p:nvSpPr>
        <p:spPr>
          <a:xfrm>
            <a:off x="391378" y="320675"/>
            <a:ext cx="11407487" cy="1325563"/>
          </a:xfrm>
        </p:spPr>
        <p:txBody>
          <a:bodyPr vert="horz" lIns="91440" tIns="45720" rIns="91440" bIns="45720" rtlCol="0">
            <a:normAutofit/>
          </a:bodyPr>
          <a:lstStyle/>
          <a:p>
            <a:r>
              <a:rPr lang="en-US" sz="5000" kern="1200">
                <a:solidFill>
                  <a:schemeClr val="bg1"/>
                </a:solidFill>
                <a:latin typeface="+mj-lt"/>
                <a:ea typeface="+mj-ea"/>
                <a:cs typeface="+mj-cs"/>
              </a:rPr>
              <a:t>Examples of Financial education platforms</a:t>
            </a:r>
          </a:p>
        </p:txBody>
      </p:sp>
      <p:graphicFrame>
        <p:nvGraphicFramePr>
          <p:cNvPr id="4" name="Content Placeholder 3">
            <a:extLst>
              <a:ext uri="{FF2B5EF4-FFF2-40B4-BE49-F238E27FC236}">
                <a16:creationId xmlns:a16="http://schemas.microsoft.com/office/drawing/2014/main" id="{2F79D2FF-6D19-4277-B066-302445E3FB50}"/>
              </a:ext>
            </a:extLst>
          </p:cNvPr>
          <p:cNvGraphicFramePr>
            <a:graphicFrameLocks noGrp="1"/>
          </p:cNvGraphicFramePr>
          <p:nvPr>
            <p:ph idx="1"/>
            <p:extLst>
              <p:ext uri="{D42A27DB-BD31-4B8C-83A1-F6EECF244321}">
                <p14:modId xmlns:p14="http://schemas.microsoft.com/office/powerpoint/2010/main" val="3017903692"/>
              </p:ext>
            </p:extLst>
          </p:nvPr>
        </p:nvGraphicFramePr>
        <p:xfrm>
          <a:off x="391378" y="1932708"/>
          <a:ext cx="11678701" cy="4872309"/>
        </p:xfrm>
        <a:graphic>
          <a:graphicData uri="http://schemas.openxmlformats.org/drawingml/2006/table">
            <a:tbl>
              <a:tblPr firstRow="1" firstCol="1" lastRow="1" lastCol="1" bandRow="1" bandCol="1">
                <a:noFill/>
                <a:tableStyleId>{5C22544A-7EE6-4342-B048-85BDC9FD1C3A}</a:tableStyleId>
              </a:tblPr>
              <a:tblGrid>
                <a:gridCol w="1325974">
                  <a:extLst>
                    <a:ext uri="{9D8B030D-6E8A-4147-A177-3AD203B41FA5}">
                      <a16:colId xmlns:a16="http://schemas.microsoft.com/office/drawing/2014/main" val="3394170079"/>
                    </a:ext>
                  </a:extLst>
                </a:gridCol>
                <a:gridCol w="10352727">
                  <a:extLst>
                    <a:ext uri="{9D8B030D-6E8A-4147-A177-3AD203B41FA5}">
                      <a16:colId xmlns:a16="http://schemas.microsoft.com/office/drawing/2014/main" val="3430686527"/>
                    </a:ext>
                  </a:extLst>
                </a:gridCol>
              </a:tblGrid>
              <a:tr h="335944">
                <a:tc>
                  <a:txBody>
                    <a:bodyPr/>
                    <a:lstStyle/>
                    <a:p>
                      <a:pPr marL="114300" marR="363855" algn="ctr">
                        <a:lnSpc>
                          <a:spcPct val="110000"/>
                        </a:lnSpc>
                        <a:spcBef>
                          <a:spcPts val="190"/>
                        </a:spcBef>
                        <a:spcAft>
                          <a:spcPts val="0"/>
                        </a:spcAft>
                      </a:pPr>
                      <a:r>
                        <a:rPr lang="en-US" sz="1000" b="1" cap="none" spc="0">
                          <a:solidFill>
                            <a:schemeClr val="tx1"/>
                          </a:solidFill>
                          <a:effectLst/>
                        </a:rPr>
                        <a:t>REGULATORY AUTHORITY</a:t>
                      </a:r>
                      <a:endParaRPr lang="en-US" sz="1000" b="1"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nchor="ctr">
                    <a:lnL w="12700" cmpd="sng">
                      <a:noFill/>
                    </a:lnL>
                    <a:lnR w="12700" cmpd="sng">
                      <a:noFill/>
                    </a:lnR>
                    <a:lnT w="9525" cap="flat" cmpd="sng" algn="ctr">
                      <a:noFill/>
                      <a:prstDash val="solid"/>
                    </a:lnT>
                    <a:lnB w="38100" cmpd="sng">
                      <a:noFill/>
                    </a:lnB>
                    <a:noFill/>
                  </a:tcPr>
                </a:tc>
                <a:tc>
                  <a:txBody>
                    <a:bodyPr/>
                    <a:lstStyle/>
                    <a:p>
                      <a:pPr marL="113665" marR="0" algn="ctr">
                        <a:spcBef>
                          <a:spcPts val="190"/>
                        </a:spcBef>
                        <a:spcAft>
                          <a:spcPts val="0"/>
                        </a:spcAft>
                      </a:pPr>
                      <a:r>
                        <a:rPr lang="en-US" sz="1000" b="1" cap="none" spc="0">
                          <a:solidFill>
                            <a:schemeClr val="tx1"/>
                          </a:solidFill>
                          <a:effectLst/>
                        </a:rPr>
                        <a:t>WEB-BASED FINANCIAL EDUCATION TOOLS</a:t>
                      </a:r>
                      <a:endParaRPr lang="en-US" sz="1000" b="1"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nchor="ctr">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876062673"/>
                  </a:ext>
                </a:extLst>
              </a:tr>
              <a:tr h="342915">
                <a:tc>
                  <a:txBody>
                    <a:bodyPr/>
                    <a:lstStyle/>
                    <a:p>
                      <a:pPr marL="50800" marR="0">
                        <a:lnSpc>
                          <a:spcPct val="107000"/>
                        </a:lnSpc>
                        <a:spcBef>
                          <a:spcPts val="225"/>
                        </a:spcBef>
                        <a:spcAft>
                          <a:spcPts val="0"/>
                        </a:spcAft>
                      </a:pPr>
                      <a:r>
                        <a:rPr lang="en-US" sz="800" b="0" u="none" strike="noStrike" cap="none" spc="0">
                          <a:solidFill>
                            <a:schemeClr val="tx1"/>
                          </a:solidFill>
                          <a:effectLst/>
                          <a:hlinkClick r:id="rId2">
                            <a:extLst>
                              <a:ext uri="{A12FA001-AC4F-418D-AE19-62706E023703}">
                                <ahyp:hlinkClr xmlns:ahyp="http://schemas.microsoft.com/office/drawing/2018/hyperlinkcolor" val="tx"/>
                              </a:ext>
                            </a:extLst>
                          </a:hlinkClick>
                        </a:rPr>
                        <a:t>Australian Securities</a:t>
                      </a:r>
                      <a:r>
                        <a:rPr lang="en-US" sz="800" b="0" cap="none" spc="0">
                          <a:solidFill>
                            <a:schemeClr val="tx1"/>
                          </a:solidFill>
                          <a:effectLst/>
                        </a:rPr>
                        <a:t> </a:t>
                      </a:r>
                      <a:r>
                        <a:rPr lang="en-US" sz="800" b="0" u="none" strike="noStrike" cap="none" spc="0">
                          <a:solidFill>
                            <a:schemeClr val="tx1"/>
                          </a:solidFill>
                          <a:effectLst/>
                          <a:hlinkClick r:id="rId2">
                            <a:extLst>
                              <a:ext uri="{A12FA001-AC4F-418D-AE19-62706E023703}">
                                <ahyp:hlinkClr xmlns:ahyp="http://schemas.microsoft.com/office/drawing/2018/hyperlinkcolor" val="tx"/>
                              </a:ext>
                            </a:extLst>
                          </a:hlinkClick>
                        </a:rPr>
                        <a:t>and Investments</a:t>
                      </a:r>
                      <a:r>
                        <a:rPr lang="en-US" sz="800" b="0" cap="none" spc="0">
                          <a:solidFill>
                            <a:schemeClr val="tx1"/>
                          </a:solidFill>
                          <a:effectLst/>
                        </a:rPr>
                        <a:t> </a:t>
                      </a:r>
                      <a:r>
                        <a:rPr lang="en-US" sz="800" b="0" u="none" strike="noStrike" cap="none" spc="0">
                          <a:solidFill>
                            <a:schemeClr val="tx1"/>
                          </a:solidFill>
                          <a:effectLst/>
                          <a:hlinkClick r:id="rId2">
                            <a:extLst>
                              <a:ext uri="{A12FA001-AC4F-418D-AE19-62706E023703}">
                                <ahyp:hlinkClr xmlns:ahyp="http://schemas.microsoft.com/office/drawing/2018/hyperlinkcolor" val="tx"/>
                              </a:ext>
                            </a:extLst>
                          </a:hlinkClick>
                        </a:rPr>
                        <a:t>Commission</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marL="62865" marR="314960" algn="l">
                        <a:lnSpc>
                          <a:spcPct val="107000"/>
                        </a:lnSpc>
                        <a:spcBef>
                          <a:spcPts val="325"/>
                        </a:spcBef>
                        <a:spcAft>
                          <a:spcPts val="0"/>
                        </a:spcAft>
                      </a:pPr>
                      <a:r>
                        <a:rPr lang="en-US" sz="800" b="0" cap="none" spc="0">
                          <a:solidFill>
                            <a:schemeClr val="tx1"/>
                          </a:solidFill>
                          <a:effectLst/>
                        </a:rPr>
                        <a:t>The </a:t>
                      </a:r>
                      <a:r>
                        <a:rPr lang="en-US" sz="800" b="0" u="none" strike="noStrike" cap="none" spc="0">
                          <a:solidFill>
                            <a:schemeClr val="tx1"/>
                          </a:solidFill>
                          <a:effectLst/>
                          <a:hlinkClick r:id="rId3">
                            <a:extLst>
                              <a:ext uri="{A12FA001-AC4F-418D-AE19-62706E023703}">
                                <ahyp:hlinkClr xmlns:ahyp="http://schemas.microsoft.com/office/drawing/2018/hyperlinkcolor" val="tx"/>
                              </a:ext>
                            </a:extLst>
                          </a:hlinkClick>
                        </a:rPr>
                        <a:t>MoneySmart </a:t>
                      </a:r>
                      <a:r>
                        <a:rPr lang="en-US" sz="800" b="0" cap="none" spc="0">
                          <a:solidFill>
                            <a:schemeClr val="tx1"/>
                          </a:solidFill>
                          <a:effectLst/>
                        </a:rPr>
                        <a:t>website includes financial education information on topics such as money management, debt reduction, and investments. The site also includes online calculators and tools.</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371814347"/>
                  </a:ext>
                </a:extLst>
              </a:tr>
              <a:tr h="666435">
                <a:tc>
                  <a:txBody>
                    <a:bodyPr/>
                    <a:lstStyle/>
                    <a:p>
                      <a:pPr marL="50800" marR="191135">
                        <a:lnSpc>
                          <a:spcPct val="107000"/>
                        </a:lnSpc>
                        <a:spcBef>
                          <a:spcPts val="225"/>
                        </a:spcBef>
                        <a:spcAft>
                          <a:spcPts val="0"/>
                        </a:spcAft>
                      </a:pPr>
                      <a:r>
                        <a:rPr lang="en-US" sz="800" b="0" u="none" strike="noStrike" cap="none" spc="0">
                          <a:solidFill>
                            <a:schemeClr val="tx1"/>
                          </a:solidFill>
                          <a:effectLst/>
                          <a:hlinkClick r:id="rId4">
                            <a:extLst>
                              <a:ext uri="{A12FA001-AC4F-418D-AE19-62706E023703}">
                                <ahyp:hlinkClr xmlns:ahyp="http://schemas.microsoft.com/office/drawing/2018/hyperlinkcolor" val="tx"/>
                              </a:ext>
                            </a:extLst>
                          </a:hlinkClick>
                        </a:rPr>
                        <a:t>United States</a:t>
                      </a:r>
                      <a:r>
                        <a:rPr lang="en-US" sz="800" b="0" cap="none" spc="0">
                          <a:solidFill>
                            <a:schemeClr val="tx1"/>
                          </a:solidFill>
                          <a:effectLst/>
                        </a:rPr>
                        <a:t> </a:t>
                      </a:r>
                      <a:r>
                        <a:rPr lang="en-US" sz="800" b="0" u="none" strike="noStrike" cap="none" spc="0">
                          <a:solidFill>
                            <a:schemeClr val="tx1"/>
                          </a:solidFill>
                          <a:effectLst/>
                          <a:hlinkClick r:id="rId4">
                            <a:extLst>
                              <a:ext uri="{A12FA001-AC4F-418D-AE19-62706E023703}">
                                <ahyp:hlinkClr xmlns:ahyp="http://schemas.microsoft.com/office/drawing/2018/hyperlinkcolor" val="tx"/>
                              </a:ext>
                            </a:extLst>
                          </a:hlinkClick>
                        </a:rPr>
                        <a:t>Consumer Finance</a:t>
                      </a:r>
                      <a:r>
                        <a:rPr lang="en-US" sz="800" b="0" cap="none" spc="0">
                          <a:solidFill>
                            <a:schemeClr val="tx1"/>
                          </a:solidFill>
                          <a:effectLst/>
                        </a:rPr>
                        <a:t> </a:t>
                      </a:r>
                      <a:r>
                        <a:rPr lang="en-US" sz="800" b="0" u="none" strike="noStrike" cap="none" spc="0">
                          <a:solidFill>
                            <a:schemeClr val="tx1"/>
                          </a:solidFill>
                          <a:effectLst/>
                          <a:hlinkClick r:id="rId4">
                            <a:extLst>
                              <a:ext uri="{A12FA001-AC4F-418D-AE19-62706E023703}">
                                <ahyp:hlinkClr xmlns:ahyp="http://schemas.microsoft.com/office/drawing/2018/hyperlinkcolor" val="tx"/>
                              </a:ext>
                            </a:extLst>
                          </a:hlinkClick>
                        </a:rPr>
                        <a:t>Protection Bureau</a:t>
                      </a:r>
                      <a:r>
                        <a:rPr lang="en-US" sz="800" b="0" cap="none" spc="0">
                          <a:solidFill>
                            <a:schemeClr val="tx1"/>
                          </a:solidFill>
                          <a:effectLst/>
                        </a:rPr>
                        <a:t> (CFPB)</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62865" marR="215900" algn="l">
                        <a:lnSpc>
                          <a:spcPct val="107000"/>
                        </a:lnSpc>
                        <a:spcBef>
                          <a:spcPts val="325"/>
                        </a:spcBef>
                        <a:spcAft>
                          <a:spcPts val="0"/>
                        </a:spcAft>
                      </a:pPr>
                      <a:r>
                        <a:rPr lang="en-US" sz="800" b="0" cap="none" spc="0">
                          <a:solidFill>
                            <a:schemeClr val="tx1"/>
                          </a:solidFill>
                          <a:effectLst/>
                        </a:rPr>
                        <a:t>The CFPB’s website offers a set of </a:t>
                      </a:r>
                      <a:r>
                        <a:rPr lang="en-US" sz="800" b="0" u="none" strike="noStrike" cap="none" spc="0">
                          <a:solidFill>
                            <a:schemeClr val="tx1"/>
                          </a:solidFill>
                          <a:effectLst/>
                          <a:hlinkClick r:id="rId5">
                            <a:extLst>
                              <a:ext uri="{A12FA001-AC4F-418D-AE19-62706E023703}">
                                <ahyp:hlinkClr xmlns:ahyp="http://schemas.microsoft.com/office/drawing/2018/hyperlinkcolor" val="tx"/>
                              </a:ext>
                            </a:extLst>
                          </a:hlinkClick>
                        </a:rPr>
                        <a:t>consumer tools</a:t>
                      </a:r>
                      <a:r>
                        <a:rPr lang="en-US" sz="800" b="0" cap="none" spc="0">
                          <a:solidFill>
                            <a:schemeClr val="tx1"/>
                          </a:solidFill>
                          <a:effectLst/>
                        </a:rPr>
                        <a:t>, with information on easy-to-recognize terms and topics, such as auto loans, debt collection, credit cards, and bank accounts and services, through which consumers can access practical information needed in that particular teachable moment.</a:t>
                      </a:r>
                    </a:p>
                    <a:p>
                      <a:pPr marL="62865" marR="0" algn="l">
                        <a:lnSpc>
                          <a:spcPct val="107000"/>
                        </a:lnSpc>
                        <a:spcBef>
                          <a:spcPts val="390"/>
                        </a:spcBef>
                        <a:spcAft>
                          <a:spcPts val="0"/>
                        </a:spcAft>
                      </a:pPr>
                      <a:r>
                        <a:rPr lang="en-US" sz="800" b="0" cap="none" spc="0">
                          <a:solidFill>
                            <a:schemeClr val="tx1"/>
                          </a:solidFill>
                          <a:effectLst/>
                        </a:rPr>
                        <a:t>The CFPB’s website also includes </a:t>
                      </a:r>
                      <a:r>
                        <a:rPr lang="en-US" sz="800" b="0" u="none" strike="noStrike" cap="none" spc="0">
                          <a:solidFill>
                            <a:schemeClr val="tx1"/>
                          </a:solidFill>
                          <a:effectLst/>
                          <a:hlinkClick r:id="rId6">
                            <a:extLst>
                              <a:ext uri="{A12FA001-AC4F-418D-AE19-62706E023703}">
                                <ahyp:hlinkClr xmlns:ahyp="http://schemas.microsoft.com/office/drawing/2018/hyperlinkcolor" val="tx"/>
                              </a:ext>
                            </a:extLst>
                          </a:hlinkClick>
                        </a:rPr>
                        <a:t>resources for educators </a:t>
                      </a:r>
                      <a:r>
                        <a:rPr lang="en-US" sz="800" b="0" cap="none" spc="0">
                          <a:solidFill>
                            <a:schemeClr val="tx1"/>
                          </a:solidFill>
                          <a:effectLst/>
                        </a:rPr>
                        <a:t>to help them develop and deliver financial education content themselves. The resources are categorized for different population segments, such as adults, youth, or vulnerable consumers.</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706545043"/>
                  </a:ext>
                </a:extLst>
              </a:tr>
              <a:tr h="342915">
                <a:tc>
                  <a:txBody>
                    <a:bodyPr/>
                    <a:lstStyle/>
                    <a:p>
                      <a:pPr marL="50800" marR="258445">
                        <a:lnSpc>
                          <a:spcPct val="107000"/>
                        </a:lnSpc>
                        <a:spcBef>
                          <a:spcPts val="180"/>
                        </a:spcBef>
                        <a:spcAft>
                          <a:spcPts val="0"/>
                        </a:spcAft>
                      </a:pPr>
                      <a:r>
                        <a:rPr lang="en-US" sz="800" b="0" cap="none" spc="0">
                          <a:solidFill>
                            <a:schemeClr val="tx1"/>
                          </a:solidFill>
                          <a:effectLst/>
                        </a:rPr>
                        <a:t>United Kingdom’s </a:t>
                      </a:r>
                      <a:r>
                        <a:rPr lang="en-US" sz="800" b="0" u="none" strike="noStrike" cap="none" spc="0">
                          <a:solidFill>
                            <a:schemeClr val="tx1"/>
                          </a:solidFill>
                          <a:effectLst/>
                          <a:hlinkClick r:id="rId7">
                            <a:extLst>
                              <a:ext uri="{A12FA001-AC4F-418D-AE19-62706E023703}">
                                <ahyp:hlinkClr xmlns:ahyp="http://schemas.microsoft.com/office/drawing/2018/hyperlinkcolor" val="tx"/>
                              </a:ext>
                            </a:extLst>
                          </a:hlinkClick>
                        </a:rPr>
                        <a:t>Money Advice</a:t>
                      </a:r>
                      <a:r>
                        <a:rPr lang="en-US" sz="800" b="0" cap="none" spc="0">
                          <a:solidFill>
                            <a:schemeClr val="tx1"/>
                          </a:solidFill>
                          <a:effectLst/>
                        </a:rPr>
                        <a:t> </a:t>
                      </a:r>
                      <a:r>
                        <a:rPr lang="en-US" sz="800" b="0" u="none" strike="noStrike" cap="none" spc="0">
                          <a:solidFill>
                            <a:schemeClr val="tx1"/>
                          </a:solidFill>
                          <a:effectLst/>
                          <a:hlinkClick r:id="rId7">
                            <a:extLst>
                              <a:ext uri="{A12FA001-AC4F-418D-AE19-62706E023703}">
                                <ahyp:hlinkClr xmlns:ahyp="http://schemas.microsoft.com/office/drawing/2018/hyperlinkcolor" val="tx"/>
                              </a:ext>
                            </a:extLst>
                          </a:hlinkClick>
                        </a:rPr>
                        <a:t>Service</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marL="62865" marR="106045" algn="l">
                        <a:lnSpc>
                          <a:spcPct val="107000"/>
                        </a:lnSpc>
                        <a:spcBef>
                          <a:spcPts val="325"/>
                        </a:spcBef>
                        <a:spcAft>
                          <a:spcPts val="0"/>
                        </a:spcAft>
                      </a:pPr>
                      <a:r>
                        <a:rPr lang="en-US" sz="800" b="0" cap="none" spc="0">
                          <a:solidFill>
                            <a:schemeClr val="tx1"/>
                          </a:solidFill>
                          <a:effectLst/>
                        </a:rPr>
                        <a:t>The Money Advice Service is a </a:t>
                      </a:r>
                      <a:r>
                        <a:rPr lang="en-US" sz="800" b="0" u="none" strike="noStrike" cap="none" spc="0">
                          <a:solidFill>
                            <a:schemeClr val="tx1"/>
                          </a:solidFill>
                          <a:effectLst/>
                          <a:hlinkClick r:id="rId7">
                            <a:extLst>
                              <a:ext uri="{A12FA001-AC4F-418D-AE19-62706E023703}">
                                <ahyp:hlinkClr xmlns:ahyp="http://schemas.microsoft.com/office/drawing/2018/hyperlinkcolor" val="tx"/>
                              </a:ext>
                            </a:extLst>
                          </a:hlinkClick>
                        </a:rPr>
                        <a:t>website </a:t>
                      </a:r>
                      <a:r>
                        <a:rPr lang="en-US" sz="800" b="0" cap="none" spc="0">
                          <a:solidFill>
                            <a:schemeClr val="tx1"/>
                          </a:solidFill>
                          <a:effectLst/>
                        </a:rPr>
                        <a:t>tailored to consumers’ practical needs and divides information into different money topics in which a consumer might be interested, such as debt and borrowing or cars and travel. Based on the need, a consumer can access a dropdown menu of information and tools that will inform their decision about, for example, buying a car.</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970124604"/>
                  </a:ext>
                </a:extLst>
              </a:tr>
              <a:tr h="482875">
                <a:tc>
                  <a:txBody>
                    <a:bodyPr/>
                    <a:lstStyle/>
                    <a:p>
                      <a:pPr marL="50800" marR="0">
                        <a:spcBef>
                          <a:spcPts val="225"/>
                        </a:spcBef>
                        <a:spcAft>
                          <a:spcPts val="0"/>
                        </a:spcAft>
                      </a:pPr>
                      <a:r>
                        <a:rPr lang="en-US" sz="800" b="0" u="none" strike="noStrike" cap="none" spc="0">
                          <a:solidFill>
                            <a:schemeClr val="tx1"/>
                          </a:solidFill>
                          <a:effectLst/>
                          <a:hlinkClick r:id="rId8">
                            <a:extLst>
                              <a:ext uri="{A12FA001-AC4F-418D-AE19-62706E023703}">
                                <ahyp:hlinkClr xmlns:ahyp="http://schemas.microsoft.com/office/drawing/2018/hyperlinkcolor" val="tx"/>
                              </a:ext>
                            </a:extLst>
                          </a:hlinkClick>
                        </a:rPr>
                        <a:t>Banque de France</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62865" marR="215900" algn="l">
                        <a:lnSpc>
                          <a:spcPct val="107000"/>
                        </a:lnSpc>
                        <a:spcBef>
                          <a:spcPts val="325"/>
                        </a:spcBef>
                        <a:spcAft>
                          <a:spcPts val="0"/>
                        </a:spcAft>
                      </a:pPr>
                      <a:r>
                        <a:rPr lang="en-US" sz="800" b="0" cap="none" spc="0">
                          <a:solidFill>
                            <a:schemeClr val="tx1"/>
                          </a:solidFill>
                          <a:effectLst/>
                        </a:rPr>
                        <a:t>The Banque de France, French Prudential Supervision and Resolution Authority, and </a:t>
                      </a:r>
                      <a:r>
                        <a:rPr lang="en-US" sz="800" b="0" cap="none" spc="0" err="1">
                          <a:solidFill>
                            <a:schemeClr val="tx1"/>
                          </a:solidFill>
                          <a:effectLst/>
                        </a:rPr>
                        <a:t>Autorité</a:t>
                      </a:r>
                      <a:r>
                        <a:rPr lang="en-US" sz="800" b="0" cap="none" spc="0">
                          <a:solidFill>
                            <a:schemeClr val="tx1"/>
                          </a:solidFill>
                          <a:effectLst/>
                        </a:rPr>
                        <a:t> des </a:t>
                      </a:r>
                      <a:r>
                        <a:rPr lang="en-US" sz="800" b="0" cap="none" spc="0" err="1">
                          <a:solidFill>
                            <a:schemeClr val="tx1"/>
                          </a:solidFill>
                          <a:effectLst/>
                        </a:rPr>
                        <a:t>marchés</a:t>
                      </a:r>
                      <a:r>
                        <a:rPr lang="en-US" sz="800" b="0" cap="none" spc="0">
                          <a:solidFill>
                            <a:schemeClr val="tx1"/>
                          </a:solidFill>
                          <a:effectLst/>
                        </a:rPr>
                        <a:t> financiers have a joint dedicated </a:t>
                      </a:r>
                      <a:r>
                        <a:rPr lang="en-US" sz="800" b="0" u="none" strike="noStrike" cap="none" spc="0">
                          <a:solidFill>
                            <a:schemeClr val="tx1"/>
                          </a:solidFill>
                          <a:effectLst/>
                          <a:hlinkClick r:id="rId9">
                            <a:extLst>
                              <a:ext uri="{A12FA001-AC4F-418D-AE19-62706E023703}">
                                <ahyp:hlinkClr xmlns:ahyp="http://schemas.microsoft.com/office/drawing/2018/hyperlinkcolor" val="tx"/>
                              </a:ext>
                            </a:extLst>
                          </a:hlinkClick>
                        </a:rPr>
                        <a:t>website </a:t>
                      </a:r>
                      <a:r>
                        <a:rPr lang="en-US" sz="800" b="0" cap="none" spc="0">
                          <a:solidFill>
                            <a:schemeClr val="tx1"/>
                          </a:solidFill>
                          <a:effectLst/>
                        </a:rPr>
                        <a:t>that provides practical information on banking products, insurance, and financial investments; provides guidance to consumers before the completion of a transaction or in case of a complaint; helps the public to protect themselves from scams; provides alerts on unauthorized practices, actors, or websites; and collects information or complaints that customers wish to bring to the attention of the authorities.</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17091621"/>
                  </a:ext>
                </a:extLst>
              </a:tr>
              <a:tr h="380351">
                <a:tc>
                  <a:txBody>
                    <a:bodyPr/>
                    <a:lstStyle/>
                    <a:p>
                      <a:pPr marL="50800" marR="180975">
                        <a:lnSpc>
                          <a:spcPct val="107000"/>
                        </a:lnSpc>
                        <a:spcBef>
                          <a:spcPts val="225"/>
                        </a:spcBef>
                        <a:spcAft>
                          <a:spcPts val="0"/>
                        </a:spcAft>
                      </a:pPr>
                      <a:r>
                        <a:rPr lang="en-US" sz="800" b="0" u="none" strike="noStrike" cap="none" spc="0">
                          <a:solidFill>
                            <a:schemeClr val="tx1"/>
                          </a:solidFill>
                          <a:effectLst/>
                          <a:hlinkClick r:id="rId10">
                            <a:extLst>
                              <a:ext uri="{A12FA001-AC4F-418D-AE19-62706E023703}">
                                <ahyp:hlinkClr xmlns:ahyp="http://schemas.microsoft.com/office/drawing/2018/hyperlinkcolor" val="tx"/>
                              </a:ext>
                            </a:extLst>
                          </a:hlinkClick>
                        </a:rPr>
                        <a:t>South African</a:t>
                      </a:r>
                      <a:r>
                        <a:rPr lang="en-US" sz="800" b="0" cap="none" spc="0">
                          <a:solidFill>
                            <a:schemeClr val="tx1"/>
                          </a:solidFill>
                          <a:effectLst/>
                        </a:rPr>
                        <a:t> </a:t>
                      </a:r>
                      <a:r>
                        <a:rPr lang="en-US" sz="800" b="0" u="none" strike="noStrike" cap="none" spc="0">
                          <a:solidFill>
                            <a:schemeClr val="tx1"/>
                          </a:solidFill>
                          <a:effectLst/>
                          <a:hlinkClick r:id="rId10">
                            <a:extLst>
                              <a:ext uri="{A12FA001-AC4F-418D-AE19-62706E023703}">
                                <ahyp:hlinkClr xmlns:ahyp="http://schemas.microsoft.com/office/drawing/2018/hyperlinkcolor" val="tx"/>
                              </a:ext>
                            </a:extLst>
                          </a:hlinkClick>
                        </a:rPr>
                        <a:t>Financial Sector</a:t>
                      </a:r>
                      <a:r>
                        <a:rPr lang="en-US" sz="800" b="0" cap="none" spc="0">
                          <a:solidFill>
                            <a:schemeClr val="tx1"/>
                          </a:solidFill>
                          <a:effectLst/>
                        </a:rPr>
                        <a:t> </a:t>
                      </a:r>
                      <a:r>
                        <a:rPr lang="en-US" sz="800" b="0" u="none" strike="noStrike" cap="none" spc="0">
                          <a:solidFill>
                            <a:schemeClr val="tx1"/>
                          </a:solidFill>
                          <a:effectLst/>
                          <a:hlinkClick r:id="rId10">
                            <a:extLst>
                              <a:ext uri="{A12FA001-AC4F-418D-AE19-62706E023703}">
                                <ahyp:hlinkClr xmlns:ahyp="http://schemas.microsoft.com/office/drawing/2018/hyperlinkcolor" val="tx"/>
                              </a:ext>
                            </a:extLst>
                          </a:hlinkClick>
                        </a:rPr>
                        <a:t>Conduct Authority</a:t>
                      </a:r>
                      <a:r>
                        <a:rPr lang="en-US" sz="800" b="0" cap="none" spc="0">
                          <a:solidFill>
                            <a:schemeClr val="tx1"/>
                          </a:solidFill>
                          <a:effectLst/>
                        </a:rPr>
                        <a:t> (FSCA)</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marL="62865" marR="215900" algn="l">
                        <a:lnSpc>
                          <a:spcPct val="107000"/>
                        </a:lnSpc>
                        <a:spcBef>
                          <a:spcPts val="325"/>
                        </a:spcBef>
                        <a:spcAft>
                          <a:spcPts val="0"/>
                        </a:spcAft>
                      </a:pPr>
                      <a:r>
                        <a:rPr lang="en-US" sz="800" b="0" cap="none" spc="0">
                          <a:solidFill>
                            <a:schemeClr val="tx1"/>
                          </a:solidFill>
                          <a:effectLst/>
                        </a:rPr>
                        <a:t>The FSCA’s consumer education department manages a </a:t>
                      </a:r>
                      <a:r>
                        <a:rPr lang="en-US" sz="800" b="0" u="none" strike="noStrike" cap="none" spc="0">
                          <a:solidFill>
                            <a:schemeClr val="tx1"/>
                          </a:solidFill>
                          <a:effectLst/>
                          <a:hlinkClick r:id="rId11">
                            <a:extLst>
                              <a:ext uri="{A12FA001-AC4F-418D-AE19-62706E023703}">
                                <ahyp:hlinkClr xmlns:ahyp="http://schemas.microsoft.com/office/drawing/2018/hyperlinkcolor" val="tx"/>
                              </a:ext>
                            </a:extLst>
                          </a:hlinkClick>
                        </a:rPr>
                        <a:t>website </a:t>
                      </a:r>
                      <a:r>
                        <a:rPr lang="en-US" sz="800" b="0" cap="none" spc="0">
                          <a:solidFill>
                            <a:schemeClr val="tx1"/>
                          </a:solidFill>
                          <a:effectLst/>
                        </a:rPr>
                        <a:t>that presents educational material on topics such as money management, financial protection, and investments.</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492502413"/>
                  </a:ext>
                </a:extLst>
              </a:tr>
              <a:tr h="666435">
                <a:tc>
                  <a:txBody>
                    <a:bodyPr/>
                    <a:lstStyle/>
                    <a:p>
                      <a:pPr marL="50800" marR="0">
                        <a:spcBef>
                          <a:spcPts val="225"/>
                        </a:spcBef>
                        <a:spcAft>
                          <a:spcPts val="0"/>
                        </a:spcAft>
                      </a:pPr>
                      <a:r>
                        <a:rPr lang="en-US" sz="800" b="0" u="none" strike="noStrike" cap="none" spc="0">
                          <a:solidFill>
                            <a:schemeClr val="tx1"/>
                          </a:solidFill>
                          <a:effectLst/>
                          <a:hlinkClick r:id="rId12">
                            <a:extLst>
                              <a:ext uri="{A12FA001-AC4F-418D-AE19-62706E023703}">
                                <ahyp:hlinkClr xmlns:ahyp="http://schemas.microsoft.com/office/drawing/2018/hyperlinkcolor" val="tx"/>
                              </a:ext>
                            </a:extLst>
                          </a:hlinkClick>
                        </a:rPr>
                        <a:t>Bank of Italy</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62865" marR="0" algn="l">
                        <a:lnSpc>
                          <a:spcPct val="107000"/>
                        </a:lnSpc>
                        <a:spcBef>
                          <a:spcPts val="325"/>
                        </a:spcBef>
                        <a:spcAft>
                          <a:spcPts val="0"/>
                        </a:spcAft>
                      </a:pPr>
                      <a:r>
                        <a:rPr lang="en-US" sz="800" b="0" cap="none" spc="0">
                          <a:solidFill>
                            <a:schemeClr val="tx1"/>
                          </a:solidFill>
                          <a:effectLst/>
                        </a:rPr>
                        <a:t>The Bank of Italy’s website provides a series of services to consumers, including access to credit register data and </a:t>
                      </a:r>
                      <a:r>
                        <a:rPr lang="en-US" sz="800" b="0" u="none" strike="noStrike" cap="none" spc="0">
                          <a:solidFill>
                            <a:schemeClr val="tx1"/>
                          </a:solidFill>
                          <a:effectLst/>
                          <a:hlinkClick r:id="rId13">
                            <a:extLst>
                              <a:ext uri="{A12FA001-AC4F-418D-AE19-62706E023703}">
                                <ahyp:hlinkClr xmlns:ahyp="http://schemas.microsoft.com/office/drawing/2018/hyperlinkcolor" val="tx"/>
                              </a:ext>
                            </a:extLst>
                          </a:hlinkClick>
                        </a:rPr>
                        <a:t>lists </a:t>
                      </a:r>
                      <a:r>
                        <a:rPr lang="en-US" sz="800" b="0" cap="none" spc="0">
                          <a:solidFill>
                            <a:schemeClr val="tx1"/>
                          </a:solidFill>
                          <a:effectLst/>
                        </a:rPr>
                        <a:t>of registered financial providers and products.</a:t>
                      </a:r>
                    </a:p>
                    <a:p>
                      <a:pPr marL="62865" marR="106045" algn="l">
                        <a:lnSpc>
                          <a:spcPct val="107000"/>
                        </a:lnSpc>
                        <a:spcBef>
                          <a:spcPts val="395"/>
                        </a:spcBef>
                        <a:spcAft>
                          <a:spcPts val="0"/>
                        </a:spcAft>
                      </a:pPr>
                      <a:r>
                        <a:rPr lang="en-US" sz="800" b="0" cap="none" spc="0">
                          <a:solidFill>
                            <a:schemeClr val="tx1"/>
                          </a:solidFill>
                          <a:effectLst/>
                        </a:rPr>
                        <a:t>A special portal called </a:t>
                      </a:r>
                      <a:r>
                        <a:rPr lang="en-US" sz="800" b="0" u="none" strike="noStrike" cap="none" spc="0">
                          <a:solidFill>
                            <a:schemeClr val="tx1"/>
                          </a:solidFill>
                          <a:effectLst/>
                          <a:hlinkClick r:id="rId14">
                            <a:extLst>
                              <a:ext uri="{A12FA001-AC4F-418D-AE19-62706E023703}">
                                <ahyp:hlinkClr xmlns:ahyp="http://schemas.microsoft.com/office/drawing/2018/hyperlinkcolor" val="tx"/>
                              </a:ext>
                            </a:extLst>
                          </a:hlinkClick>
                        </a:rPr>
                        <a:t>Economics for Everyone </a:t>
                      </a:r>
                      <a:r>
                        <a:rPr lang="en-US" sz="800" b="0" cap="none" spc="0">
                          <a:solidFill>
                            <a:schemeClr val="tx1"/>
                          </a:solidFill>
                          <a:effectLst/>
                        </a:rPr>
                        <a:t>summarizes the full range of Bank of Italy’s financial education programming, including initiatives for children, adults, schools, and universities. The portal provides news, videos, calculators, games, and infographics, among other useful tools for everyday choices, including online purchases, opening a current account, managing the family budget, and applying for a loan.</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830484421"/>
                  </a:ext>
                </a:extLst>
              </a:tr>
              <a:tr h="482875">
                <a:tc>
                  <a:txBody>
                    <a:bodyPr/>
                    <a:lstStyle/>
                    <a:p>
                      <a:pPr marL="50800" marR="0">
                        <a:spcBef>
                          <a:spcPts val="225"/>
                        </a:spcBef>
                        <a:spcAft>
                          <a:spcPts val="0"/>
                        </a:spcAft>
                      </a:pPr>
                      <a:r>
                        <a:rPr lang="en-US" sz="800" b="0" u="none" strike="noStrike" cap="none" spc="0">
                          <a:solidFill>
                            <a:schemeClr val="tx1"/>
                          </a:solidFill>
                          <a:effectLst/>
                          <a:hlinkClick r:id="rId15">
                            <a:extLst>
                              <a:ext uri="{A12FA001-AC4F-418D-AE19-62706E023703}">
                                <ahyp:hlinkClr xmlns:ahyp="http://schemas.microsoft.com/office/drawing/2018/hyperlinkcolor" val="tx"/>
                              </a:ext>
                            </a:extLst>
                          </a:hlinkClick>
                        </a:rPr>
                        <a:t>Banco de Portugal</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marL="62865" marR="0" algn="l">
                        <a:lnSpc>
                          <a:spcPct val="107000"/>
                        </a:lnSpc>
                        <a:spcBef>
                          <a:spcPts val="325"/>
                        </a:spcBef>
                        <a:spcAft>
                          <a:spcPts val="0"/>
                        </a:spcAft>
                      </a:pPr>
                      <a:r>
                        <a:rPr lang="en-US" sz="800" b="0" cap="none" spc="0">
                          <a:solidFill>
                            <a:schemeClr val="tx1"/>
                          </a:solidFill>
                          <a:effectLst/>
                        </a:rPr>
                        <a:t>The Central Bank of Portugal has been promoting financial awareness and financial education through a series of interventions, including a dedicated website (the </a:t>
                      </a:r>
                      <a:r>
                        <a:rPr lang="en-US" sz="800" b="0" u="none" strike="noStrike" cap="none" spc="0">
                          <a:solidFill>
                            <a:schemeClr val="tx1"/>
                          </a:solidFill>
                          <a:effectLst/>
                          <a:hlinkClick r:id="rId16">
                            <a:extLst>
                              <a:ext uri="{A12FA001-AC4F-418D-AE19-62706E023703}">
                                <ahyp:hlinkClr xmlns:ahyp="http://schemas.microsoft.com/office/drawing/2018/hyperlinkcolor" val="tx"/>
                              </a:ext>
                            </a:extLst>
                          </a:hlinkClick>
                        </a:rPr>
                        <a:t>Banking Customer Portal</a:t>
                      </a:r>
                      <a:r>
                        <a:rPr lang="en-US" sz="800" b="0" cap="none" spc="0">
                          <a:solidFill>
                            <a:schemeClr val="tx1"/>
                          </a:solidFill>
                          <a:effectLst/>
                        </a:rPr>
                        <a:t>) that contains information on all key banking products and services in Portugal and various related resources, such as a glossary of financial terms and answers to frequently asked questions. A special focus of Banco de Portugal’s financial education activities has been youth.</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279188142"/>
                  </a:ext>
                </a:extLst>
              </a:tr>
              <a:tr h="482875">
                <a:tc>
                  <a:txBody>
                    <a:bodyPr/>
                    <a:lstStyle/>
                    <a:p>
                      <a:pPr marL="50800" marR="327025">
                        <a:lnSpc>
                          <a:spcPct val="107000"/>
                        </a:lnSpc>
                        <a:spcBef>
                          <a:spcPts val="225"/>
                        </a:spcBef>
                        <a:spcAft>
                          <a:spcPts val="0"/>
                        </a:spcAft>
                      </a:pPr>
                      <a:r>
                        <a:rPr lang="en-US" sz="800" b="0" u="none" strike="noStrike" cap="none" spc="0">
                          <a:solidFill>
                            <a:schemeClr val="tx1"/>
                          </a:solidFill>
                          <a:effectLst/>
                          <a:hlinkClick r:id="rId17">
                            <a:extLst>
                              <a:ext uri="{A12FA001-AC4F-418D-AE19-62706E023703}">
                                <ahyp:hlinkClr xmlns:ahyp="http://schemas.microsoft.com/office/drawing/2018/hyperlinkcolor" val="tx"/>
                              </a:ext>
                            </a:extLst>
                          </a:hlinkClick>
                        </a:rPr>
                        <a:t>Central Bank of</a:t>
                      </a:r>
                      <a:r>
                        <a:rPr lang="en-US" sz="800" b="0" cap="none" spc="0">
                          <a:solidFill>
                            <a:schemeClr val="tx1"/>
                          </a:solidFill>
                          <a:effectLst/>
                        </a:rPr>
                        <a:t> </a:t>
                      </a:r>
                      <a:r>
                        <a:rPr lang="en-US" sz="800" b="0" u="none" strike="noStrike" cap="none" spc="0">
                          <a:solidFill>
                            <a:schemeClr val="tx1"/>
                          </a:solidFill>
                          <a:effectLst/>
                          <a:hlinkClick r:id="rId17">
                            <a:extLst>
                              <a:ext uri="{A12FA001-AC4F-418D-AE19-62706E023703}">
                                <ahyp:hlinkClr xmlns:ahyp="http://schemas.microsoft.com/office/drawing/2018/hyperlinkcolor" val="tx"/>
                              </a:ext>
                            </a:extLst>
                          </a:hlinkClick>
                        </a:rPr>
                        <a:t>Bosnia and</a:t>
                      </a:r>
                      <a:r>
                        <a:rPr lang="en-US" sz="800" b="0" cap="none" spc="0">
                          <a:solidFill>
                            <a:schemeClr val="tx1"/>
                          </a:solidFill>
                          <a:effectLst/>
                        </a:rPr>
                        <a:t> </a:t>
                      </a:r>
                      <a:r>
                        <a:rPr lang="en-US" sz="800" b="0" u="none" strike="noStrike" cap="none" spc="0">
                          <a:solidFill>
                            <a:schemeClr val="tx1"/>
                          </a:solidFill>
                          <a:effectLst/>
                          <a:hlinkClick r:id="rId17">
                            <a:extLst>
                              <a:ext uri="{A12FA001-AC4F-418D-AE19-62706E023703}">
                                <ahyp:hlinkClr xmlns:ahyp="http://schemas.microsoft.com/office/drawing/2018/hyperlinkcolor" val="tx"/>
                              </a:ext>
                            </a:extLst>
                          </a:hlinkClick>
                        </a:rPr>
                        <a:t>Herzegovina</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9525" cap="flat" cmpd="sng" algn="ctr">
                      <a:solidFill>
                        <a:schemeClr val="tx1"/>
                      </a:solidFill>
                      <a:prstDash val="solid"/>
                    </a:lnL>
                    <a:lnR w="12700" cmpd="sng">
                      <a:noFill/>
                      <a:prstDash val="solid"/>
                    </a:lnR>
                    <a:lnT w="9525" cap="flat" cmpd="sng" algn="ctr">
                      <a:noFill/>
                      <a:prstDash val="solid"/>
                    </a:lnT>
                    <a:lnB w="9525" cap="flat" cmpd="sng" algn="ctr">
                      <a:noFill/>
                      <a:prstDash val="solid"/>
                    </a:lnB>
                    <a:solidFill>
                      <a:schemeClr val="bg1">
                        <a:lumMod val="95000"/>
                      </a:schemeClr>
                    </a:solidFill>
                  </a:tcPr>
                </a:tc>
                <a:tc>
                  <a:txBody>
                    <a:bodyPr/>
                    <a:lstStyle/>
                    <a:p>
                      <a:pPr marL="62865" marR="0" algn="l">
                        <a:lnSpc>
                          <a:spcPct val="107000"/>
                        </a:lnSpc>
                        <a:spcBef>
                          <a:spcPts val="325"/>
                        </a:spcBef>
                        <a:spcAft>
                          <a:spcPts val="0"/>
                        </a:spcAft>
                      </a:pPr>
                      <a:r>
                        <a:rPr lang="en-US" sz="800" b="0" cap="none" spc="0">
                          <a:solidFill>
                            <a:schemeClr val="tx1"/>
                          </a:solidFill>
                          <a:effectLst/>
                        </a:rPr>
                        <a:t>The Central Bank of Bosnia and Herzegovina developed a financial education </a:t>
                      </a:r>
                      <a:r>
                        <a:rPr lang="en-US" sz="800" b="0" u="none" strike="noStrike" cap="none" spc="0">
                          <a:solidFill>
                            <a:schemeClr val="tx1"/>
                          </a:solidFill>
                          <a:effectLst/>
                          <a:hlinkClick r:id="rId18">
                            <a:extLst>
                              <a:ext uri="{A12FA001-AC4F-418D-AE19-62706E023703}">
                                <ahyp:hlinkClr xmlns:ahyp="http://schemas.microsoft.com/office/drawing/2018/hyperlinkcolor" val="tx"/>
                              </a:ext>
                            </a:extLst>
                          </a:hlinkClick>
                        </a:rPr>
                        <a:t>web portal </a:t>
                      </a:r>
                      <a:r>
                        <a:rPr lang="en-US" sz="800" b="0" cap="none" spc="0">
                          <a:solidFill>
                            <a:schemeClr val="tx1"/>
                          </a:solidFill>
                          <a:effectLst/>
                        </a:rPr>
                        <a:t>that provides content and guidance for consumers and providers. The portal provides in-depth information on key financial services related to capital markets, leasing, and factoring, and the topics were chosen as priority topics to help build consumers’ knowledge of how these financial services work in practice.</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12700" cmpd="sng">
                      <a:noFill/>
                      <a:prstDash val="solid"/>
                    </a:lnL>
                    <a:lnR w="12700" cmpd="sng">
                      <a:noFill/>
                      <a:prstDash val="solid"/>
                    </a:lnR>
                    <a:lnT w="9525" cap="flat" cmpd="sng" algn="ctr">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240081636"/>
                  </a:ext>
                </a:extLst>
              </a:tr>
              <a:tr h="622834">
                <a:tc>
                  <a:txBody>
                    <a:bodyPr/>
                    <a:lstStyle/>
                    <a:p>
                      <a:pPr marL="50800" marR="0">
                        <a:lnSpc>
                          <a:spcPct val="107000"/>
                        </a:lnSpc>
                        <a:spcBef>
                          <a:spcPts val="225"/>
                        </a:spcBef>
                        <a:spcAft>
                          <a:spcPts val="0"/>
                        </a:spcAft>
                      </a:pPr>
                      <a:r>
                        <a:rPr lang="en-US" sz="800" b="0" u="none" strike="noStrike" cap="none" spc="0">
                          <a:solidFill>
                            <a:schemeClr val="tx1"/>
                          </a:solidFill>
                          <a:effectLst/>
                          <a:hlinkClick r:id="rId19">
                            <a:extLst>
                              <a:ext uri="{A12FA001-AC4F-418D-AE19-62706E023703}">
                                <ahyp:hlinkClr xmlns:ahyp="http://schemas.microsoft.com/office/drawing/2018/hyperlinkcolor" val="tx"/>
                              </a:ext>
                            </a:extLst>
                          </a:hlinkClick>
                        </a:rPr>
                        <a:t>Financial Consumer</a:t>
                      </a:r>
                      <a:r>
                        <a:rPr lang="en-US" sz="800" b="0" cap="none" spc="0">
                          <a:solidFill>
                            <a:schemeClr val="tx1"/>
                          </a:solidFill>
                          <a:effectLst/>
                        </a:rPr>
                        <a:t> </a:t>
                      </a:r>
                      <a:r>
                        <a:rPr lang="en-US" sz="800" b="0" u="none" strike="noStrike" cap="none" spc="0">
                          <a:solidFill>
                            <a:schemeClr val="tx1"/>
                          </a:solidFill>
                          <a:effectLst/>
                          <a:hlinkClick r:id="rId19">
                            <a:extLst>
                              <a:ext uri="{A12FA001-AC4F-418D-AE19-62706E023703}">
                                <ahyp:hlinkClr xmlns:ahyp="http://schemas.microsoft.com/office/drawing/2018/hyperlinkcolor" val="tx"/>
                              </a:ext>
                            </a:extLst>
                          </a:hlinkClick>
                        </a:rPr>
                        <a:t>Agency of Canada</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tc>
                  <a:txBody>
                    <a:bodyPr/>
                    <a:lstStyle/>
                    <a:p>
                      <a:pPr marL="62865" marR="177165" algn="l">
                        <a:lnSpc>
                          <a:spcPct val="107000"/>
                        </a:lnSpc>
                        <a:spcBef>
                          <a:spcPts val="325"/>
                        </a:spcBef>
                        <a:spcAft>
                          <a:spcPts val="0"/>
                        </a:spcAft>
                      </a:pPr>
                      <a:r>
                        <a:rPr lang="en-US" sz="800" b="0" cap="none" spc="0">
                          <a:solidFill>
                            <a:schemeClr val="tx1"/>
                          </a:solidFill>
                          <a:effectLst/>
                        </a:rPr>
                        <a:t>The </a:t>
                      </a:r>
                      <a:r>
                        <a:rPr lang="en-US" sz="800" b="0" u="none" strike="noStrike" cap="none" spc="0">
                          <a:solidFill>
                            <a:schemeClr val="tx1"/>
                          </a:solidFill>
                          <a:effectLst/>
                          <a:hlinkClick r:id="rId20">
                            <a:extLst>
                              <a:ext uri="{A12FA001-AC4F-418D-AE19-62706E023703}">
                                <ahyp:hlinkClr xmlns:ahyp="http://schemas.microsoft.com/office/drawing/2018/hyperlinkcolor" val="tx"/>
                              </a:ext>
                            </a:extLst>
                          </a:hlinkClick>
                        </a:rPr>
                        <a:t>Canadian Financial Literacy Database </a:t>
                      </a:r>
                      <a:r>
                        <a:rPr lang="en-US" sz="800" b="0" cap="none" spc="0">
                          <a:solidFill>
                            <a:schemeClr val="tx1"/>
                          </a:solidFill>
                          <a:effectLst/>
                        </a:rPr>
                        <a:t>offers tools to help individuals identify areas where they could broaden their financial knowledge and skills (through a </a:t>
                      </a:r>
                      <a:r>
                        <a:rPr lang="en-US" sz="800" b="0" u="none" strike="noStrike" cap="none" spc="0">
                          <a:solidFill>
                            <a:schemeClr val="tx1"/>
                          </a:solidFill>
                          <a:effectLst/>
                          <a:hlinkClick r:id="rId21">
                            <a:extLst>
                              <a:ext uri="{A12FA001-AC4F-418D-AE19-62706E023703}">
                                <ahyp:hlinkClr xmlns:ahyp="http://schemas.microsoft.com/office/drawing/2018/hyperlinkcolor" val="tx"/>
                              </a:ext>
                            </a:extLst>
                          </a:hlinkClick>
                        </a:rPr>
                        <a:t>self-assessment quiz) </a:t>
                      </a:r>
                      <a:r>
                        <a:rPr lang="en-US" sz="800" b="0" cap="none" spc="0">
                          <a:solidFill>
                            <a:schemeClr val="tx1"/>
                          </a:solidFill>
                          <a:effectLst/>
                        </a:rPr>
                        <a:t>and then directs them a database of specific resources or events that can help them improve or maintain their financial skills and knowledge. The resources in the database can be searched by topic, population segment, location, or knowledge level. The database also offers a list of financial-literacy events across the country, funding programs that support financial-literacy initiatives, and published research and reports</a:t>
                      </a:r>
                      <a:endParaRPr lang="en-US" sz="800" b="0" cap="none" spc="0">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txBody>
                  <a:tcPr marL="14699" marR="0" marT="4199" marB="31498">
                    <a:lnL w="12700" cmpd="sng">
                      <a:no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547171217"/>
                  </a:ext>
                </a:extLst>
              </a:tr>
            </a:tbl>
          </a:graphicData>
        </a:graphic>
      </p:graphicFrame>
    </p:spTree>
    <p:extLst>
      <p:ext uri="{BB962C8B-B14F-4D97-AF65-F5344CB8AC3E}">
        <p14:creationId xmlns:p14="http://schemas.microsoft.com/office/powerpoint/2010/main" val="2139285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F38596-1220-4E55-A31E-5D832E47AC08}"/>
              </a:ext>
            </a:extLst>
          </p:cNvPr>
          <p:cNvSpPr>
            <a:spLocks noGrp="1"/>
          </p:cNvSpPr>
          <p:nvPr>
            <p:ph type="title"/>
          </p:nvPr>
        </p:nvSpPr>
        <p:spPr>
          <a:xfrm>
            <a:off x="1103295" y="349112"/>
            <a:ext cx="10044023" cy="877729"/>
          </a:xfrm>
        </p:spPr>
        <p:txBody>
          <a:bodyPr anchor="ctr">
            <a:normAutofit/>
          </a:bodyPr>
          <a:lstStyle/>
          <a:p>
            <a:pPr marL="0" marR="0" lvl="0" indent="0" defTabSz="914400" rtl="0" eaLnBrk="0" fontAlgn="base" latinLnBrk="0" hangingPunct="0">
              <a:spcBef>
                <a:spcPct val="0"/>
              </a:spcBef>
              <a:spcAft>
                <a:spcPct val="0"/>
              </a:spcAft>
              <a:buClrTx/>
              <a:buSzTx/>
              <a:buFontTx/>
              <a:buNone/>
              <a:tabLst/>
            </a:pPr>
            <a:r>
              <a:rPr lang="en-US" altLang="en-US" sz="3700">
                <a:solidFill>
                  <a:srgbClr val="FFFFFF"/>
                </a:solidFill>
              </a:rPr>
              <a:t>Examples of Financial Education Platforms</a:t>
            </a:r>
          </a:p>
        </p:txBody>
      </p:sp>
      <p:graphicFrame>
        <p:nvGraphicFramePr>
          <p:cNvPr id="4" name="Content Placeholder 3">
            <a:extLst>
              <a:ext uri="{FF2B5EF4-FFF2-40B4-BE49-F238E27FC236}">
                <a16:creationId xmlns:a16="http://schemas.microsoft.com/office/drawing/2014/main" id="{9763E7CD-CD34-4D00-9A79-5F91AFFAD24C}"/>
              </a:ext>
            </a:extLst>
          </p:cNvPr>
          <p:cNvGraphicFramePr>
            <a:graphicFrameLocks noGrp="1"/>
          </p:cNvGraphicFramePr>
          <p:nvPr>
            <p:ph idx="1"/>
            <p:extLst>
              <p:ext uri="{D42A27DB-BD31-4B8C-83A1-F6EECF244321}">
                <p14:modId xmlns:p14="http://schemas.microsoft.com/office/powerpoint/2010/main" val="363058613"/>
              </p:ext>
            </p:extLst>
          </p:nvPr>
        </p:nvGraphicFramePr>
        <p:xfrm>
          <a:off x="445477" y="1711569"/>
          <a:ext cx="11359661" cy="4797565"/>
        </p:xfrm>
        <a:graphic>
          <a:graphicData uri="http://schemas.openxmlformats.org/drawingml/2006/table">
            <a:tbl>
              <a:tblPr firstRow="1" firstCol="1" lastRow="1" lastCol="1" bandRow="1" bandCol="1"/>
              <a:tblGrid>
                <a:gridCol w="2067838">
                  <a:extLst>
                    <a:ext uri="{9D8B030D-6E8A-4147-A177-3AD203B41FA5}">
                      <a16:colId xmlns:a16="http://schemas.microsoft.com/office/drawing/2014/main" val="1748253422"/>
                    </a:ext>
                  </a:extLst>
                </a:gridCol>
                <a:gridCol w="4645750">
                  <a:extLst>
                    <a:ext uri="{9D8B030D-6E8A-4147-A177-3AD203B41FA5}">
                      <a16:colId xmlns:a16="http://schemas.microsoft.com/office/drawing/2014/main" val="403314756"/>
                    </a:ext>
                  </a:extLst>
                </a:gridCol>
                <a:gridCol w="4646073">
                  <a:extLst>
                    <a:ext uri="{9D8B030D-6E8A-4147-A177-3AD203B41FA5}">
                      <a16:colId xmlns:a16="http://schemas.microsoft.com/office/drawing/2014/main" val="89680560"/>
                    </a:ext>
                  </a:extLst>
                </a:gridCol>
              </a:tblGrid>
              <a:tr h="220505">
                <a:tc>
                  <a:txBody>
                    <a:bodyPr/>
                    <a:lstStyle/>
                    <a:p>
                      <a:pPr marL="64008" marR="0" algn="l" fontAlgn="t">
                        <a:spcBef>
                          <a:spcPts val="250"/>
                        </a:spcBef>
                        <a:spcAft>
                          <a:spcPts val="0"/>
                        </a:spcAft>
                      </a:pPr>
                      <a:r>
                        <a:rPr lang="en-US" sz="1000" b="1" i="0" u="none" strike="noStrike" spc="-15">
                          <a:effectLst/>
                          <a:latin typeface="Tahoma" panose="020B0604030504040204" pitchFamily="34" charset="0"/>
                          <a:ea typeface="Trebuchet MS" panose="020B0603020202020204" pitchFamily="34" charset="0"/>
                          <a:cs typeface="Trebuchet MS" panose="020B0603020202020204" pitchFamily="34" charset="0"/>
                        </a:rPr>
                        <a:t>PLATFORM</a:t>
                      </a:r>
                      <a:r>
                        <a:rPr lang="en-US" sz="1000" b="1" i="0" u="none" strike="noStrike" spc="-40">
                          <a:solidFill>
                            <a:srgbClr val="000000"/>
                          </a:solidFill>
                          <a:effectLst/>
                          <a:latin typeface="Tahoma" panose="020B0604030504040204" pitchFamily="34" charset="0"/>
                          <a:ea typeface="Trebuchet MS" panose="020B0603020202020204" pitchFamily="34" charset="0"/>
                          <a:cs typeface="Trebuchet MS" panose="020B0603020202020204" pitchFamily="34" charset="0"/>
                        </a:rPr>
                        <a:t> </a:t>
                      </a:r>
                      <a:r>
                        <a:rPr lang="en-US" sz="1000" b="1" i="0" u="none" strike="noStrike" spc="-15">
                          <a:solidFill>
                            <a:srgbClr val="000000"/>
                          </a:solidFill>
                          <a:effectLst/>
                          <a:latin typeface="Tahoma" panose="020B0604030504040204" pitchFamily="34" charset="0"/>
                          <a:ea typeface="Trebuchet MS" panose="020B0603020202020204" pitchFamily="34" charset="0"/>
                          <a:cs typeface="Trebuchet MS" panose="020B0603020202020204" pitchFamily="34" charset="0"/>
                        </a:rPr>
                        <a:t>TYPE</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solidFill>
                      <a:srgbClr val="DEEDF5"/>
                    </a:solidFill>
                  </a:tcPr>
                </a:tc>
                <a:tc>
                  <a:txBody>
                    <a:bodyPr/>
                    <a:lstStyle/>
                    <a:p>
                      <a:pPr marL="91440" marR="0" algn="l" fontAlgn="t">
                        <a:spcBef>
                          <a:spcPts val="250"/>
                        </a:spcBef>
                        <a:spcAft>
                          <a:spcPts val="0"/>
                        </a:spcAft>
                      </a:pPr>
                      <a:r>
                        <a:rPr lang="en-US" sz="1000" b="1" i="0" u="none" strike="noStrike">
                          <a:solidFill>
                            <a:srgbClr val="000000"/>
                          </a:solidFill>
                          <a:effectLst/>
                          <a:latin typeface="Tahoma" panose="020B0604030504040204" pitchFamily="34" charset="0"/>
                          <a:ea typeface="Trebuchet MS" panose="020B0603020202020204" pitchFamily="34" charset="0"/>
                          <a:cs typeface="Trebuchet MS" panose="020B0603020202020204" pitchFamily="34" charset="0"/>
                        </a:rPr>
                        <a:t>DESCRIPTION</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solidFill>
                      <a:srgbClr val="DEEDF5"/>
                    </a:solidFill>
                  </a:tcPr>
                </a:tc>
                <a:tc>
                  <a:txBody>
                    <a:bodyPr/>
                    <a:lstStyle/>
                    <a:p>
                      <a:pPr marL="100584" marR="0" algn="l" fontAlgn="t">
                        <a:spcBef>
                          <a:spcPts val="250"/>
                        </a:spcBef>
                        <a:spcAft>
                          <a:spcPts val="0"/>
                        </a:spcAft>
                      </a:pPr>
                      <a:r>
                        <a:rPr lang="en-US" sz="1000" b="1" i="0" u="none" strike="noStrike">
                          <a:solidFill>
                            <a:srgbClr val="000000"/>
                          </a:solidFill>
                          <a:effectLst/>
                          <a:latin typeface="Tahoma" panose="020B0604030504040204" pitchFamily="34" charset="0"/>
                          <a:ea typeface="Trebuchet MS" panose="020B0603020202020204" pitchFamily="34" charset="0"/>
                          <a:cs typeface="Trebuchet MS" panose="020B0603020202020204" pitchFamily="34" charset="0"/>
                        </a:rPr>
                        <a:t>INNOVATIVE</a:t>
                      </a:r>
                      <a:r>
                        <a:rPr lang="en-US" sz="1000" b="1" i="0" u="none" strike="noStrike" spc="-20">
                          <a:solidFill>
                            <a:srgbClr val="000000"/>
                          </a:solidFill>
                          <a:effectLst/>
                          <a:latin typeface="Tahoma" panose="020B0604030504040204" pitchFamily="34" charset="0"/>
                          <a:ea typeface="Trebuchet MS" panose="020B0603020202020204" pitchFamily="34" charset="0"/>
                          <a:cs typeface="Trebuchet MS" panose="020B0603020202020204" pitchFamily="34" charset="0"/>
                        </a:rPr>
                        <a:t> </a:t>
                      </a:r>
                      <a:r>
                        <a:rPr lang="en-US" sz="1000" b="1" i="0" u="none" strike="noStrike">
                          <a:solidFill>
                            <a:srgbClr val="000000"/>
                          </a:solidFill>
                          <a:effectLst/>
                          <a:latin typeface="Tahoma" panose="020B0604030504040204" pitchFamily="34" charset="0"/>
                          <a:ea typeface="Trebuchet MS" panose="020B0603020202020204" pitchFamily="34" charset="0"/>
                          <a:cs typeface="Trebuchet MS" panose="020B0603020202020204" pitchFamily="34" charset="0"/>
                        </a:rPr>
                        <a:t>PLATFORMS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solidFill>
                      <a:srgbClr val="DEEDF5"/>
                    </a:solidFill>
                  </a:tcPr>
                </a:tc>
                <a:extLst>
                  <a:ext uri="{0D108BD9-81ED-4DB2-BD59-A6C34878D82A}">
                    <a16:rowId xmlns:a16="http://schemas.microsoft.com/office/drawing/2014/main" val="3311652914"/>
                  </a:ext>
                </a:extLst>
              </a:tr>
              <a:tr h="794024">
                <a:tc>
                  <a:txBody>
                    <a:bodyPr/>
                    <a:lstStyle/>
                    <a:p>
                      <a:pPr marL="64008" marR="384048" algn="l" fontAlgn="t">
                        <a:lnSpc>
                          <a:spcPct val="122000"/>
                        </a:lnSpc>
                        <a:spcBef>
                          <a:spcPts val="390"/>
                        </a:spcBef>
                        <a:spcAft>
                          <a:spcPts val="0"/>
                        </a:spcAft>
                      </a:pPr>
                      <a:r>
                        <a:rPr lang="en-US" sz="900" b="1" i="0" u="none" strike="noStrike" spc="-1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MOBILE-BASED</a:t>
                      </a:r>
                      <a:r>
                        <a:rPr lang="en-US" sz="900" b="1" i="0" u="none" strike="noStrike" spc="-22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PLATFORMS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solidFill>
                      <a:srgbClr val="F6F0DA"/>
                    </a:solidFill>
                  </a:tcPr>
                </a:tc>
                <a:tc>
                  <a:txBody>
                    <a:bodyPr/>
                    <a:lstStyle/>
                    <a:p>
                      <a:pPr marL="91440" marR="228600" algn="l" fontAlgn="t">
                        <a:lnSpc>
                          <a:spcPct val="107000"/>
                        </a:lnSpc>
                        <a:spcBef>
                          <a:spcPts val="295"/>
                        </a:spcBef>
                        <a:spcAft>
                          <a:spcPts val="0"/>
                        </a:spcAft>
                      </a:pP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Using mobile platforms to deliver financial</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capability through (i) SMS messaging and</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reminder</a:t>
                      </a:r>
                      <a:r>
                        <a:rPr lang="en-US" sz="1000" b="0" i="0" u="none" strike="noStrike" spc="-2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systems;</a:t>
                      </a:r>
                      <a:r>
                        <a:rPr lang="en-US" sz="1000" b="0" i="0" u="none" strike="noStrike" spc="-2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(ii)</a:t>
                      </a:r>
                      <a:r>
                        <a:rPr lang="en-US" sz="1000" b="0" i="0" u="none" strike="noStrike" spc="-2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voice</a:t>
                      </a:r>
                      <a:r>
                        <a:rPr lang="en-US" sz="1000" b="0" i="0" u="none" strike="noStrike" spc="-2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calling</a:t>
                      </a:r>
                      <a:r>
                        <a:rPr lang="en-US" sz="1000" b="0" i="0" u="none" strike="noStrike" spc="-2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and</a:t>
                      </a:r>
                      <a:r>
                        <a:rPr lang="en-US" sz="1000" b="0" i="0" u="none" strike="noStrike"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voice-</a:t>
                      </a:r>
                      <a:r>
                        <a:rPr lang="en-US" sz="1000" b="0" i="0" u="none" strike="noStrike" spc="-2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mails;</a:t>
                      </a:r>
                      <a:r>
                        <a:rPr lang="en-US" sz="1000" b="0" i="0" u="none" strike="noStrike"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and</a:t>
                      </a:r>
                      <a:r>
                        <a:rPr lang="en-US" sz="1000" b="0" i="0" u="none" strike="noStrike"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(iii)</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application-based</a:t>
                      </a:r>
                      <a:r>
                        <a:rPr lang="en-US" sz="1000" b="0" i="0" u="none" strike="noStrike"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programs.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100584" marR="128016" algn="l" fontAlgn="t">
                        <a:lnSpc>
                          <a:spcPct val="107000"/>
                        </a:lnSpc>
                        <a:spcBef>
                          <a:spcPts val="295"/>
                        </a:spcBef>
                        <a:spcAft>
                          <a:spcPts val="0"/>
                        </a:spcAft>
                      </a:pP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JUNTOS</a:t>
                      </a:r>
                      <a:r>
                        <a:rPr lang="en-US" sz="800" b="0" i="0" u="none" strike="noStrike">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uses SMS messaging for reminders and automated</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conversation based on machine learning technologies to build</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trust and capability for customers; Banamex</a:t>
                      </a:r>
                      <a:r>
                        <a:rPr lang="en-US" sz="8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uses texts and calls</a:t>
                      </a:r>
                      <a:r>
                        <a:rPr lang="en-US" sz="1000" b="0" i="0" u="none" strike="noStrike" spc="-2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to</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provide</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capability</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elements</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to</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beneficiaries.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88627746"/>
                  </a:ext>
                </a:extLst>
              </a:tr>
              <a:tr h="794024">
                <a:tc>
                  <a:txBody>
                    <a:bodyPr/>
                    <a:lstStyle/>
                    <a:p>
                      <a:pPr marL="64008" marR="374904" algn="l" fontAlgn="t">
                        <a:lnSpc>
                          <a:spcPct val="122000"/>
                        </a:lnSpc>
                        <a:spcBef>
                          <a:spcPts val="240"/>
                        </a:spcBef>
                        <a:spcAft>
                          <a:spcPts val="0"/>
                        </a:spcAft>
                      </a:pP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SOCIAL/ LOCAL</a:t>
                      </a:r>
                      <a:r>
                        <a:rPr lang="en-US" sz="900" b="1" i="0" u="none" strike="noStrike" spc="-21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CONNECTIONS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solidFill>
                      <a:srgbClr val="F6F0DA"/>
                    </a:solidFill>
                  </a:tcPr>
                </a:tc>
                <a:tc>
                  <a:txBody>
                    <a:bodyPr/>
                    <a:lstStyle/>
                    <a:p>
                      <a:pPr marL="91440" marR="36576" algn="l" fontAlgn="t">
                        <a:lnSpc>
                          <a:spcPct val="107000"/>
                        </a:lnSpc>
                        <a:spcBef>
                          <a:spcPts val="145"/>
                        </a:spcBef>
                        <a:spcAft>
                          <a:spcPts val="0"/>
                        </a:spcAft>
                      </a:pP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Leveraging social relationships, key</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community</a:t>
                      </a:r>
                      <a:r>
                        <a:rPr lang="en-US" sz="1000" b="0" i="0" u="none" strike="noStrike" spc="-2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leaders, or local government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authorities to</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deliver</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or</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reinforce</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key</a:t>
                      </a:r>
                      <a:r>
                        <a:rPr lang="en-US" sz="1000" b="0" i="0" u="none" strike="noStrike" spc="-3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capability</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messages.</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Uses</a:t>
                      </a:r>
                      <a:r>
                        <a:rPr lang="en-US" sz="1000" b="0" i="0" u="none" strike="noStrike" spc="-2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informal or formal touch points (like clubs or</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associations)</a:t>
                      </a:r>
                      <a:r>
                        <a:rPr lang="en-US" sz="1000" b="0" i="0" u="none" strike="noStrike"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to</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provide</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trainings</a:t>
                      </a:r>
                      <a:r>
                        <a:rPr lang="en-US" sz="1000" b="0" i="0" u="none" strike="noStrike" spc="-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and</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trainers.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100584" marR="18288" algn="l" fontAlgn="t">
                        <a:lnSpc>
                          <a:spcPct val="107000"/>
                        </a:lnSpc>
                        <a:spcBef>
                          <a:spcPts val="145"/>
                        </a:spcBef>
                        <a:spcAft>
                          <a:spcPts val="0"/>
                        </a:spcAft>
                      </a:pP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HERfinance</a:t>
                      </a:r>
                      <a:r>
                        <a:rPr lang="en-US" sz="8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c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leverages social interactions to pass along trainings</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 and</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financial</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information</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to</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other</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women</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through</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workplace-based</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financial</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education</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sessions.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497881265"/>
                  </a:ext>
                </a:extLst>
              </a:tr>
              <a:tr h="606939">
                <a:tc>
                  <a:txBody>
                    <a:bodyPr/>
                    <a:lstStyle/>
                    <a:p>
                      <a:pPr marL="64008" marR="301752" algn="l" fontAlgn="t">
                        <a:lnSpc>
                          <a:spcPct val="122000"/>
                        </a:lnSpc>
                        <a:spcBef>
                          <a:spcPts val="240"/>
                        </a:spcBef>
                        <a:spcAft>
                          <a:spcPts val="0"/>
                        </a:spcAft>
                      </a:pP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MASS MEDIA /</a:t>
                      </a:r>
                      <a:r>
                        <a:rPr lang="en-US" sz="900" b="1" i="0" u="none" strike="noStrike" spc="5">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900" b="1" i="0" u="none" strike="noStrike" spc="-2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ENTERTAINMENT</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solidFill>
                      <a:srgbClr val="F6F0DA"/>
                    </a:solidFill>
                  </a:tcPr>
                </a:tc>
                <a:tc>
                  <a:txBody>
                    <a:bodyPr/>
                    <a:lstStyle/>
                    <a:p>
                      <a:pPr marL="91440" marR="164592" algn="l" fontAlgn="t">
                        <a:lnSpc>
                          <a:spcPct val="107000"/>
                        </a:lnSpc>
                        <a:spcBef>
                          <a:spcPts val="145"/>
                        </a:spcBef>
                        <a:spcAft>
                          <a:spcPts val="0"/>
                        </a:spcAft>
                      </a:pP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Using</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TV</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shows,</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posters,</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radio</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shows,</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movies,</a:t>
                      </a:r>
                      <a:r>
                        <a:rPr lang="en-US" sz="1000" b="0" i="0" u="none" strike="noStrike" spc="-2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commercials, comics, and so on to provide</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financial</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capability</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concepts.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100584" marR="128016" algn="l" fontAlgn="t">
                        <a:lnSpc>
                          <a:spcPct val="107000"/>
                        </a:lnSpc>
                        <a:spcBef>
                          <a:spcPts val="145"/>
                        </a:spcBef>
                        <a:spcAft>
                          <a:spcPts val="0"/>
                        </a:spcAft>
                      </a:pP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Nigeria</a:t>
                      </a:r>
                      <a:r>
                        <a:rPr lang="en-US" sz="1000" b="0" i="0" u="none" strike="noStrike" spc="-3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Nollywood</a:t>
                      </a:r>
                      <a:r>
                        <a:rPr lang="en-US" sz="1000" b="0" i="0" u="none" strike="noStrike"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Nudge,</a:t>
                      </a:r>
                      <a:r>
                        <a:rPr lang="en-US" sz="1000" b="0" i="0" u="none" strike="noStrike"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err="1">
                          <a:effectLst/>
                          <a:latin typeface="Trebuchet MS" panose="020B0603020202020204" pitchFamily="34" charset="0"/>
                          <a:ea typeface="Trebuchet MS" panose="020B0603020202020204" pitchFamily="34" charset="0"/>
                          <a:cs typeface="Trebuchet MS" panose="020B0603020202020204" pitchFamily="34" charset="0"/>
                        </a:rPr>
                        <a:t>Makutano</a:t>
                      </a:r>
                      <a:r>
                        <a:rPr lang="en-US" sz="1000" b="0" i="0" u="none" strike="noStrike"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Junction,</a:t>
                      </a:r>
                      <a:r>
                        <a:rPr lang="en-US" sz="1000" b="0" i="0" u="none" strike="noStrike"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and</a:t>
                      </a:r>
                      <a:r>
                        <a:rPr lang="en-US" sz="1000" b="0" i="0" u="none" strike="noStrike"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Scandal</a:t>
                      </a:r>
                      <a:r>
                        <a:rPr lang="en-US" sz="1000" b="0" i="0" u="none" strike="noStrike" spc="-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all</a:t>
                      </a:r>
                      <a:r>
                        <a:rPr lang="en-US" sz="1000" b="0" i="0" u="none" strike="noStrike" spc="-22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embedded financial capability concepts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and themes through</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videos</a:t>
                      </a:r>
                      <a:r>
                        <a:rPr lang="en-US" sz="1000" b="0" i="0" u="none" strike="noStrike" spc="-3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and</a:t>
                      </a:r>
                      <a:r>
                        <a:rPr lang="en-US" sz="1000" b="0" i="0" u="none" strike="noStrike" spc="-3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soap</a:t>
                      </a:r>
                      <a:r>
                        <a:rPr lang="en-US" sz="1000" b="0" i="0" u="none" strike="noStrike" spc="-3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operas.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893939872"/>
                  </a:ext>
                </a:extLst>
              </a:tr>
              <a:tr h="794024">
                <a:tc>
                  <a:txBody>
                    <a:bodyPr/>
                    <a:lstStyle/>
                    <a:p>
                      <a:pPr marL="64008" marR="0" algn="l" fontAlgn="t">
                        <a:spcBef>
                          <a:spcPts val="240"/>
                        </a:spcBef>
                        <a:spcAft>
                          <a:spcPts val="0"/>
                        </a:spcAft>
                      </a:pP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CURRICULUM</a:t>
                      </a:r>
                      <a:r>
                        <a:rPr lang="en-US" sz="900" b="1" i="0" u="none" strike="noStrike" spc="25">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BASED</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solidFill>
                      <a:srgbClr val="F6F0DA"/>
                    </a:solidFill>
                  </a:tcPr>
                </a:tc>
                <a:tc>
                  <a:txBody>
                    <a:bodyPr/>
                    <a:lstStyle/>
                    <a:p>
                      <a:pPr marL="91440" marR="36576" algn="l" fontAlgn="t">
                        <a:lnSpc>
                          <a:spcPct val="107000"/>
                        </a:lnSpc>
                        <a:spcBef>
                          <a:spcPts val="145"/>
                        </a:spcBef>
                        <a:spcAft>
                          <a:spcPts val="0"/>
                        </a:spcAft>
                      </a:pP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Embedding financial capability and literacy</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pro-</a:t>
                      </a:r>
                      <a:r>
                        <a:rPr lang="en-US" sz="1000" b="0" i="0" u="none" strike="noStrike" spc="-2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grams into available education modules,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curri-</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 culums, or training. Can use, for instance, schools</a:t>
                      </a:r>
                      <a:r>
                        <a:rPr lang="en-US" sz="1000" b="0" i="0" u="none" strike="noStrike" spc="-2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as</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a</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platform</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to</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deliver</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workshops</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or</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events.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100584" marR="118872" algn="just" fontAlgn="t">
                        <a:lnSpc>
                          <a:spcPct val="107000"/>
                        </a:lnSpc>
                        <a:spcBef>
                          <a:spcPts val="145"/>
                        </a:spcBef>
                        <a:spcAft>
                          <a:spcPts val="0"/>
                        </a:spcAft>
                      </a:pPr>
                      <a:r>
                        <a:rPr lang="en-US" sz="1000" b="0" i="0" u="none" strike="noStrike" spc="-20">
                          <a:effectLst/>
                          <a:latin typeface="Trebuchet MS" panose="020B0603020202020204" pitchFamily="34" charset="0"/>
                          <a:ea typeface="Trebuchet MS" panose="020B0603020202020204" pitchFamily="34" charset="0"/>
                          <a:cs typeface="Trebuchet MS" panose="020B0603020202020204" pitchFamily="34" charset="0"/>
                        </a:rPr>
                        <a:t>BANSEFI Mexico provides face-to-face </a:t>
                      </a:r>
                      <a:r>
                        <a:rPr lang="en-US" sz="1000" b="0" i="0" u="none" strike="noStrike" spc="-15">
                          <a:effectLst/>
                          <a:latin typeface="Trebuchet MS" panose="020B0603020202020204" pitchFamily="34" charset="0"/>
                          <a:ea typeface="Trebuchet MS" panose="020B0603020202020204" pitchFamily="34" charset="0"/>
                          <a:cs typeface="Trebuchet MS" panose="020B0603020202020204" pitchFamily="34" charset="0"/>
                        </a:rPr>
                        <a:t>financial capability trainings</a:t>
                      </a:r>
                      <a:r>
                        <a:rPr lang="en-US" sz="1000" b="0" i="0" u="none" strike="noStrike" spc="-2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provided</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by</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core</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program</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staff</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before</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providing</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cash</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transfers</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to</a:t>
                      </a:r>
                      <a:r>
                        <a:rPr lang="en-US" sz="1000" b="0" i="0" u="none" strike="noStrike" spc="-2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recipients.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558603441"/>
                  </a:ext>
                </a:extLst>
              </a:tr>
              <a:tr h="981110">
                <a:tc>
                  <a:txBody>
                    <a:bodyPr/>
                    <a:lstStyle/>
                    <a:p>
                      <a:pPr marL="64008" marR="384048" algn="l" fontAlgn="t">
                        <a:lnSpc>
                          <a:spcPct val="122000"/>
                        </a:lnSpc>
                        <a:spcBef>
                          <a:spcPts val="240"/>
                        </a:spcBef>
                        <a:spcAft>
                          <a:spcPts val="0"/>
                        </a:spcAft>
                      </a:pP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TABLETS /</a:t>
                      </a:r>
                      <a:r>
                        <a:rPr lang="en-US" sz="900" b="1" i="0" u="none" strike="noStrike" spc="5">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PROGRAMMED</a:t>
                      </a:r>
                      <a:r>
                        <a:rPr lang="en-US" sz="900" b="1" i="0" u="none" strike="noStrike" spc="5">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APPLICATIONS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solidFill>
                      <a:srgbClr val="F6F0DA"/>
                    </a:solidFill>
                  </a:tcPr>
                </a:tc>
                <a:tc>
                  <a:txBody>
                    <a:bodyPr/>
                    <a:lstStyle/>
                    <a:p>
                      <a:pPr marL="91440" marR="265176" indent="0" algn="just" fontAlgn="t">
                        <a:lnSpc>
                          <a:spcPct val="107000"/>
                        </a:lnSpc>
                        <a:spcBef>
                          <a:spcPts val="145"/>
                        </a:spcBef>
                        <a:spcAft>
                          <a:spcPts val="0"/>
                        </a:spcAft>
                      </a:pP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Embedding financial capability training into</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tablets</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or</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other</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application-based</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programs</a:t>
                      </a:r>
                      <a:r>
                        <a:rPr lang="en-US" sz="1000" b="0" i="0" u="none" strike="noStrike" spc="-22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(often</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self-paced)</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100584" marR="128016" indent="0" algn="l" fontAlgn="t">
                        <a:lnSpc>
                          <a:spcPct val="107000"/>
                        </a:lnSpc>
                        <a:spcBef>
                          <a:spcPts val="145"/>
                        </a:spcBef>
                        <a:spcAft>
                          <a:spcPts val="0"/>
                        </a:spcAft>
                      </a:pP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LISTA</a:t>
                      </a:r>
                      <a:r>
                        <a:rPr lang="en-US" sz="8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d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Colombia designed self-paced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financial capability</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modules</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delivered</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to</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CCT</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recipient</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villages</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through</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tablets.</a:t>
                      </a:r>
                      <a:endParaRPr lang="en-US" sz="3000" b="0" i="0" u="none" strike="noStrike">
                        <a:effectLst/>
                        <a:latin typeface="Arial" panose="020B0604020202020204" pitchFamily="34" charset="0"/>
                      </a:endParaRPr>
                    </a:p>
                    <a:p>
                      <a:pPr marL="100584" marR="91440" algn="l" fontAlgn="t">
                        <a:lnSpc>
                          <a:spcPct val="107000"/>
                        </a:lnSpc>
                        <a:spcBef>
                          <a:spcPts val="0"/>
                        </a:spcBef>
                        <a:spcAft>
                          <a:spcPts val="0"/>
                        </a:spcAft>
                      </a:pP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A community organizer provides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and rotates the tablets between</a:t>
                      </a:r>
                      <a:r>
                        <a:rPr lang="en-US" sz="1000" b="0" i="0" u="none" strike="noStrike" spc="-2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households,</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where</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CCT</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recipients</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go</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through</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the</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courses</a:t>
                      </a:r>
                      <a:r>
                        <a:rPr lang="en-US" sz="1000" b="0" i="0" u="none" strike="noStrike" spc="-5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at</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their</a:t>
                      </a:r>
                      <a:r>
                        <a:rPr lang="en-US" sz="1000" b="0" i="0" u="none" strike="noStrike" spc="-23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own</a:t>
                      </a:r>
                      <a:r>
                        <a:rPr lang="en-US" sz="1000" b="0" i="0" u="none" strike="noStrike" spc="-4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pace.</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237206446"/>
                  </a:ext>
                </a:extLst>
              </a:tr>
              <a:tr h="606939">
                <a:tc>
                  <a:txBody>
                    <a:bodyPr/>
                    <a:lstStyle/>
                    <a:p>
                      <a:pPr marL="64008" marR="301752" algn="l" fontAlgn="t">
                        <a:lnSpc>
                          <a:spcPct val="122000"/>
                        </a:lnSpc>
                        <a:spcBef>
                          <a:spcPts val="240"/>
                        </a:spcBef>
                        <a:spcAft>
                          <a:spcPts val="0"/>
                        </a:spcAft>
                      </a:pP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ONLINE AND</a:t>
                      </a:r>
                      <a:r>
                        <a:rPr lang="en-US" sz="900" b="1" i="0" u="none" strike="noStrike" spc="5">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INTERNET</a:t>
                      </a:r>
                      <a:r>
                        <a:rPr lang="en-US" sz="900" b="1" i="0" u="none" strike="noStrike" spc="20">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 </a:t>
                      </a:r>
                      <a:r>
                        <a:rPr lang="en-US" sz="900" b="1" i="0" u="none" strike="noStrike">
                          <a:solidFill>
                            <a:srgbClr val="000000"/>
                          </a:solidFill>
                          <a:effectLst/>
                          <a:latin typeface="Trebuchet MS" panose="020B0603020202020204" pitchFamily="34" charset="0"/>
                          <a:ea typeface="Trebuchet MS" panose="020B0603020202020204" pitchFamily="34" charset="0"/>
                          <a:cs typeface="Trebuchet MS" panose="020B0603020202020204" pitchFamily="34" charset="0"/>
                        </a:rPr>
                        <a:t>BASED</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solidFill>
                      <a:srgbClr val="F6F0DA"/>
                    </a:solidFill>
                  </a:tcPr>
                </a:tc>
                <a:tc>
                  <a:txBody>
                    <a:bodyPr/>
                    <a:lstStyle/>
                    <a:p>
                      <a:pPr marL="91440" marR="91440" indent="0" algn="l" fontAlgn="t">
                        <a:lnSpc>
                          <a:spcPct val="107000"/>
                        </a:lnSpc>
                        <a:spcBef>
                          <a:spcPts val="145"/>
                        </a:spcBef>
                        <a:spcAft>
                          <a:spcPts val="0"/>
                        </a:spcAft>
                      </a:pP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Use of online or internet-based websites as</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either (i) freestanding websites for counseling or</a:t>
                      </a:r>
                      <a:r>
                        <a:rPr lang="en-US" sz="1000" b="0" i="0" u="none" strike="noStrike" spc="-2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advice</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or (ii)</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complementary tools</a:t>
                      </a:r>
                      <a:r>
                        <a:rPr lang="en-US" sz="1000" b="0" i="0" u="none" strike="noStrike" spc="-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by providers.</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tc>
                  <a:txBody>
                    <a:bodyPr/>
                    <a:lstStyle/>
                    <a:p>
                      <a:pPr marL="100584" marR="0" algn="l" fontAlgn="t">
                        <a:spcBef>
                          <a:spcPts val="145"/>
                        </a:spcBef>
                        <a:spcAft>
                          <a:spcPts val="0"/>
                        </a:spcAft>
                      </a:pPr>
                      <a:r>
                        <a:rPr lang="en-US" sz="1000" b="0" i="0" u="none" strike="noStrike" spc="-15">
                          <a:effectLst/>
                          <a:latin typeface="Trebuchet MS" panose="020B0603020202020204" pitchFamily="34" charset="0"/>
                          <a:ea typeface="Trebuchet MS" panose="020B0603020202020204" pitchFamily="34" charset="0"/>
                          <a:cs typeface="Trebuchet MS" panose="020B0603020202020204" pitchFamily="34" charset="0"/>
                        </a:rPr>
                        <a:t>Mexico’s</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Consumer</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Protection</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Agency</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CONDUSEF</a:t>
                      </a:r>
                      <a:r>
                        <a:rPr lang="en-US" sz="800" b="0" i="0" u="none" strike="noStrike" spc="-2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spc="-10">
                          <a:effectLst/>
                          <a:latin typeface="Trebuchet MS" panose="020B0603020202020204" pitchFamily="34" charset="0"/>
                          <a:ea typeface="Trebuchet MS" panose="020B0603020202020204" pitchFamily="34" charset="0"/>
                          <a:cs typeface="Trebuchet MS" panose="020B0603020202020204" pitchFamily="34" charset="0"/>
                        </a:rPr>
                        <a:t>developed</a:t>
                      </a:r>
                      <a:endParaRPr lang="en-US" sz="3000" b="0" i="0" u="none" strike="noStrike">
                        <a:effectLst/>
                        <a:latin typeface="Arial" panose="020B0604020202020204" pitchFamily="34" charset="0"/>
                      </a:endParaRPr>
                    </a:p>
                    <a:p>
                      <a:pPr marL="100584" marR="0" algn="l" fontAlgn="t">
                        <a:lnSpc>
                          <a:spcPct val="107000"/>
                        </a:lnSpc>
                        <a:spcBef>
                          <a:spcPts val="75"/>
                        </a:spcBef>
                        <a:spcAft>
                          <a:spcPts val="0"/>
                        </a:spcAft>
                      </a:pP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a government-led financial literacy and transparency website (and</a:t>
                      </a:r>
                      <a:r>
                        <a:rPr lang="en-US" sz="1000" b="0" i="0" u="none" strike="noStrike" spc="-21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magazine)</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to</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promote</a:t>
                      </a:r>
                      <a:r>
                        <a:rPr lang="en-US" sz="1000" b="0" i="0" u="none" strike="noStrike" spc="-50">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financial</a:t>
                      </a:r>
                      <a:r>
                        <a:rPr lang="en-US" sz="1000" b="0" i="0" u="none" strike="noStrike" spc="-45">
                          <a:effectLst/>
                          <a:latin typeface="Trebuchet MS" panose="020B0603020202020204" pitchFamily="34" charset="0"/>
                          <a:ea typeface="Trebuchet MS" panose="020B0603020202020204" pitchFamily="34" charset="0"/>
                          <a:cs typeface="Trebuchet MS" panose="020B0603020202020204" pitchFamily="34" charset="0"/>
                        </a:rPr>
                        <a:t> </a:t>
                      </a:r>
                      <a:r>
                        <a:rPr lang="en-US" sz="1000" b="0" i="0" u="none" strike="noStrike">
                          <a:effectLst/>
                          <a:latin typeface="Trebuchet MS" panose="020B0603020202020204" pitchFamily="34" charset="0"/>
                          <a:ea typeface="Trebuchet MS" panose="020B0603020202020204" pitchFamily="34" charset="0"/>
                          <a:cs typeface="Trebuchet MS" panose="020B0603020202020204" pitchFamily="34" charset="0"/>
                        </a:rPr>
                        <a:t>capability</a:t>
                      </a:r>
                      <a:endParaRPr lang="en-US" sz="3000" b="0" i="0" u="none" strike="noStrike">
                        <a:effectLst/>
                        <a:latin typeface="Arial" panose="020B0604020202020204" pitchFamily="34" charset="0"/>
                      </a:endParaRPr>
                    </a:p>
                  </a:txBody>
                  <a:tcPr marL="9365" marR="9365" marT="9365" marB="0">
                    <a:lnL w="12700" cap="flat" cmpd="sng" algn="ctr">
                      <a:solidFill>
                        <a:srgbClr val="939598"/>
                      </a:solidFill>
                      <a:prstDash val="solid"/>
                      <a:round/>
                      <a:headEnd type="none" w="med" len="med"/>
                      <a:tailEnd type="none" w="med" len="med"/>
                    </a:lnL>
                    <a:lnR w="12700" cap="flat" cmpd="sng" algn="ctr">
                      <a:solidFill>
                        <a:srgbClr val="939598"/>
                      </a:solidFill>
                      <a:prstDash val="solid"/>
                      <a:round/>
                      <a:headEnd type="none" w="med" len="med"/>
                      <a:tailEnd type="none" w="med" len="med"/>
                    </a:lnR>
                    <a:lnT w="12700" cap="flat" cmpd="sng" algn="ctr">
                      <a:solidFill>
                        <a:srgbClr val="939598"/>
                      </a:solidFill>
                      <a:prstDash val="solid"/>
                      <a:round/>
                      <a:headEnd type="none" w="med" len="med"/>
                      <a:tailEnd type="none" w="med" len="med"/>
                    </a:lnT>
                    <a:lnB w="1270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370695015"/>
                  </a:ext>
                </a:extLst>
              </a:tr>
            </a:tbl>
          </a:graphicData>
        </a:graphic>
      </p:graphicFrame>
    </p:spTree>
    <p:extLst>
      <p:ext uri="{BB962C8B-B14F-4D97-AF65-F5344CB8AC3E}">
        <p14:creationId xmlns:p14="http://schemas.microsoft.com/office/powerpoint/2010/main" val="3088310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B7029DB-ADCE-497C-B16F-A4B4A8E0D7F6}"/>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ANNEX</a:t>
            </a:r>
          </a:p>
        </p:txBody>
      </p:sp>
    </p:spTree>
    <p:extLst>
      <p:ext uri="{BB962C8B-B14F-4D97-AF65-F5344CB8AC3E}">
        <p14:creationId xmlns:p14="http://schemas.microsoft.com/office/powerpoint/2010/main" val="1867224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3"/>
          <p:cNvSpPr txBox="1">
            <a:spLocks noGrp="1"/>
          </p:cNvSpPr>
          <p:nvPr>
            <p:ph type="title"/>
          </p:nvPr>
        </p:nvSpPr>
        <p:spPr>
          <a:xfrm>
            <a:off x="699713" y="248038"/>
            <a:ext cx="10669327" cy="1159200"/>
          </a:xfrm>
          <a:prstGeom prst="rect">
            <a:avLst/>
          </a:prstGeom>
        </p:spPr>
        <p:txBody>
          <a:bodyPr vert="horz" lIns="91440" tIns="45720" rIns="91440" bIns="45720" rtlCol="0" anchor="ctr">
            <a:normAutofit fontScale="90000"/>
          </a:bodyPr>
          <a:lstStyle/>
          <a:p>
            <a:pPr marL="12700"/>
            <a:r>
              <a:rPr lang="en-US" sz="3700">
                <a:solidFill>
                  <a:srgbClr val="FFFFFF"/>
                </a:solidFill>
              </a:rPr>
              <a:t>Action Plan Common Country Approaches to Improve Financial  Education</a:t>
            </a:r>
            <a:br>
              <a:rPr lang="en-US" sz="2500" kern="1200">
                <a:solidFill>
                  <a:srgbClr val="FFFFFF"/>
                </a:solidFill>
                <a:latin typeface="+mj-lt"/>
                <a:ea typeface="+mj-ea"/>
                <a:cs typeface="+mj-cs"/>
              </a:rPr>
            </a:br>
            <a:endParaRPr lang="en-US" sz="2500" kern="1200">
              <a:solidFill>
                <a:srgbClr val="FFFFFF"/>
              </a:solidFill>
              <a:latin typeface="+mj-lt"/>
              <a:ea typeface="+mj-ea"/>
              <a:cs typeface="+mj-cs"/>
            </a:endParaRPr>
          </a:p>
        </p:txBody>
      </p:sp>
      <p:pic>
        <p:nvPicPr>
          <p:cNvPr id="2" name="object 2"/>
          <p:cNvPicPr/>
          <p:nvPr/>
        </p:nvPicPr>
        <p:blipFill>
          <a:blip r:embed="rId2" cstate="print"/>
          <a:stretch>
            <a:fillRect/>
          </a:stretch>
        </p:blipFill>
        <p:spPr>
          <a:xfrm>
            <a:off x="3055769" y="1946414"/>
            <a:ext cx="6080462" cy="445216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CBA759C-04BA-4A9B-918B-4510947E2C55}"/>
              </a:ext>
            </a:extLst>
          </p:cNvPr>
          <p:cNvSpPr>
            <a:spLocks noGrp="1"/>
          </p:cNvSpPr>
          <p:nvPr>
            <p:ph type="title"/>
          </p:nvPr>
        </p:nvSpPr>
        <p:spPr>
          <a:xfrm>
            <a:off x="838200" y="672747"/>
            <a:ext cx="10515600" cy="715556"/>
          </a:xfrm>
        </p:spPr>
        <p:txBody>
          <a:bodyPr>
            <a:normAutofit/>
          </a:bodyPr>
          <a:lstStyle/>
          <a:p>
            <a:pPr algn="ctr"/>
            <a:r>
              <a:rPr lang="en-US" sz="3200">
                <a:solidFill>
                  <a:schemeClr val="bg1"/>
                </a:solidFill>
              </a:rPr>
              <a:t>How to design your action plan?</a:t>
            </a:r>
          </a:p>
        </p:txBody>
      </p:sp>
      <p:pic>
        <p:nvPicPr>
          <p:cNvPr id="5" name="Content Placeholder 4">
            <a:extLst>
              <a:ext uri="{FF2B5EF4-FFF2-40B4-BE49-F238E27FC236}">
                <a16:creationId xmlns:a16="http://schemas.microsoft.com/office/drawing/2014/main" id="{2CF659D0-F103-490D-AC1F-7F762E16253D}"/>
              </a:ext>
            </a:extLst>
          </p:cNvPr>
          <p:cNvPicPr>
            <a:picLocks noChangeAspect="1"/>
          </p:cNvPicPr>
          <p:nvPr/>
        </p:nvPicPr>
        <p:blipFill>
          <a:blip r:embed="rId2"/>
          <a:stretch>
            <a:fillRect/>
          </a:stretch>
        </p:blipFill>
        <p:spPr>
          <a:xfrm>
            <a:off x="1891097" y="1409297"/>
            <a:ext cx="9011365" cy="5451877"/>
          </a:xfrm>
          <a:prstGeom prst="rect">
            <a:avLst/>
          </a:prstGeom>
        </p:spPr>
      </p:pic>
    </p:spTree>
    <p:extLst>
      <p:ext uri="{BB962C8B-B14F-4D97-AF65-F5344CB8AC3E}">
        <p14:creationId xmlns:p14="http://schemas.microsoft.com/office/powerpoint/2010/main" val="4168888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7"/>
          <p:cNvSpPr txBox="1">
            <a:spLocks noGrp="1"/>
          </p:cNvSpPr>
          <p:nvPr>
            <p:ph type="title"/>
          </p:nvPr>
        </p:nvSpPr>
        <p:spPr>
          <a:prstGeom prst="rect">
            <a:avLst/>
          </a:prstGeom>
        </p:spPr>
        <p:txBody>
          <a:bodyPr vert="horz" lIns="0" tIns="12065" rIns="0" bIns="0" rtlCol="0">
            <a:normAutofit/>
          </a:bodyPr>
          <a:lstStyle/>
          <a:p>
            <a:pPr marL="12700">
              <a:spcBef>
                <a:spcPts val="95"/>
              </a:spcBef>
            </a:pPr>
            <a:r>
              <a:rPr lang="en-US" sz="3600" spc="-5"/>
              <a:t>Many</a:t>
            </a:r>
            <a:r>
              <a:rPr lang="en-US" sz="3600" spc="10"/>
              <a:t> </a:t>
            </a:r>
            <a:r>
              <a:rPr lang="en-US" sz="3600" spc="-5"/>
              <a:t>Different</a:t>
            </a:r>
            <a:r>
              <a:rPr lang="en-US" sz="3600" spc="30"/>
              <a:t> Approaches…</a:t>
            </a:r>
            <a:endParaRPr lang="en-US" sz="3600"/>
          </a:p>
        </p:txBody>
      </p:sp>
      <p:graphicFrame>
        <p:nvGraphicFramePr>
          <p:cNvPr id="113" name="Content Placeholder 110">
            <a:extLst>
              <a:ext uri="{FF2B5EF4-FFF2-40B4-BE49-F238E27FC236}">
                <a16:creationId xmlns:a16="http://schemas.microsoft.com/office/drawing/2014/main" id="{78F47363-6F30-FAEB-12FD-7E9789BE38CE}"/>
              </a:ext>
            </a:extLst>
          </p:cNvPr>
          <p:cNvGraphicFramePr>
            <a:graphicFrameLocks noGrp="1"/>
          </p:cNvGraphicFramePr>
          <p:nvPr>
            <p:ph sz="half" idx="1"/>
            <p:extLst>
              <p:ext uri="{D42A27DB-BD31-4B8C-83A1-F6EECF244321}">
                <p14:modId xmlns:p14="http://schemas.microsoft.com/office/powerpoint/2010/main" val="2657600948"/>
              </p:ext>
            </p:extLst>
          </p:nvPr>
        </p:nvGraphicFramePr>
        <p:xfrm>
          <a:off x="838200" y="1889760"/>
          <a:ext cx="5181602" cy="4219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0" name="object 110"/>
          <p:cNvSpPr txBox="1">
            <a:spLocks noGrp="1"/>
          </p:cNvSpPr>
          <p:nvPr>
            <p:ph type="sldNum" sz="quarter" idx="12"/>
          </p:nvPr>
        </p:nvSpPr>
        <p:spPr>
          <a:prstGeom prst="rect">
            <a:avLst/>
          </a:prstGeom>
        </p:spPr>
        <p:txBody>
          <a:bodyPr vert="horz" lIns="0" tIns="0" rIns="0" bIns="0" rtlCol="0">
            <a:normAutofit/>
          </a:bodyPr>
          <a:lstStyle>
            <a:defPPr>
              <a:defRPr lang="en-US"/>
            </a:defPPr>
            <a:lvl1pPr marL="0" algn="l" defTabSz="914400" rtl="0" eaLnBrk="1" latinLnBrk="0" hangingPunct="1">
              <a:defRPr sz="1000" b="0" i="0" kern="1200">
                <a:solidFill>
                  <a:srgbClr val="404040"/>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Aft>
                <a:spcPts val="600"/>
              </a:spcAft>
            </a:pPr>
            <a:fld id="{81D60167-4931-47E6-BA6A-407CBD079E47}" type="slidenum">
              <a:rPr lang="en-US" spc="-5" smtClean="0"/>
              <a:pPr marL="38100">
                <a:spcAft>
                  <a:spcPts val="600"/>
                </a:spcAft>
              </a:pPr>
              <a:t>3</a:t>
            </a:fld>
            <a:endParaRPr lang="en-US" spc="-5"/>
          </a:p>
        </p:txBody>
      </p:sp>
      <p:sp>
        <p:nvSpPr>
          <p:cNvPr id="8" name="object 8"/>
          <p:cNvSpPr/>
          <p:nvPr/>
        </p:nvSpPr>
        <p:spPr>
          <a:xfrm>
            <a:off x="2133601" y="6621779"/>
            <a:ext cx="2174875" cy="236220"/>
          </a:xfrm>
          <a:custGeom>
            <a:avLst/>
            <a:gdLst/>
            <a:ahLst/>
            <a:cxnLst/>
            <a:rect l="l" t="t" r="r" b="b"/>
            <a:pathLst>
              <a:path w="2174875" h="236220">
                <a:moveTo>
                  <a:pt x="2174748" y="0"/>
                </a:moveTo>
                <a:lnTo>
                  <a:pt x="0" y="0"/>
                </a:lnTo>
                <a:lnTo>
                  <a:pt x="0" y="236219"/>
                </a:lnTo>
                <a:lnTo>
                  <a:pt x="2174748" y="236219"/>
                </a:lnTo>
                <a:lnTo>
                  <a:pt x="2174748" y="0"/>
                </a:lnTo>
                <a:close/>
              </a:path>
            </a:pathLst>
          </a:custGeom>
          <a:solidFill>
            <a:srgbClr val="FFFFFF"/>
          </a:solidFill>
        </p:spPr>
        <p:txBody>
          <a:bodyPr wrap="square" lIns="0" tIns="0" rIns="0" bIns="0" rtlCol="0"/>
          <a:lstStyle/>
          <a:p>
            <a:endParaRPr/>
          </a:p>
        </p:txBody>
      </p:sp>
      <p:graphicFrame>
        <p:nvGraphicFramePr>
          <p:cNvPr id="12" name="Content Placeholder 2">
            <a:extLst>
              <a:ext uri="{FF2B5EF4-FFF2-40B4-BE49-F238E27FC236}">
                <a16:creationId xmlns:a16="http://schemas.microsoft.com/office/drawing/2014/main" id="{668749B5-C21B-4614-A79F-5E389094ECC7}"/>
              </a:ext>
            </a:extLst>
          </p:cNvPr>
          <p:cNvGraphicFramePr>
            <a:graphicFrameLocks noGrp="1"/>
          </p:cNvGraphicFramePr>
          <p:nvPr>
            <p:ph sz="half" idx="2"/>
            <p:extLst>
              <p:ext uri="{D42A27DB-BD31-4B8C-83A1-F6EECF244321}">
                <p14:modId xmlns:p14="http://schemas.microsoft.com/office/powerpoint/2010/main" val="221076722"/>
              </p:ext>
            </p:extLst>
          </p:nvPr>
        </p:nvGraphicFramePr>
        <p:xfrm>
          <a:off x="6172200" y="1754029"/>
          <a:ext cx="5794513" cy="44862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9" name="Picture 2" descr="The World Bank Group transparent PNG - StickPNG">
            <a:extLst>
              <a:ext uri="{FF2B5EF4-FFF2-40B4-BE49-F238E27FC236}">
                <a16:creationId xmlns:a16="http://schemas.microsoft.com/office/drawing/2014/main" id="{0074F5A8-52A0-4E9A-8715-83DF8C6018A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69455" y="-8858"/>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9E288CE-5B52-48E9-BD2D-89C47D406398}"/>
              </a:ext>
            </a:extLst>
          </p:cNvPr>
          <p:cNvSpPr>
            <a:spLocks noGrp="1"/>
          </p:cNvSpPr>
          <p:nvPr>
            <p:ph type="title"/>
          </p:nvPr>
        </p:nvSpPr>
        <p:spPr>
          <a:xfrm>
            <a:off x="838200" y="624568"/>
            <a:ext cx="3766457" cy="5412920"/>
          </a:xfrm>
        </p:spPr>
        <p:txBody>
          <a:bodyPr>
            <a:normAutofit/>
          </a:bodyPr>
          <a:lstStyle/>
          <a:p>
            <a:r>
              <a:rPr lang="en-US">
                <a:solidFill>
                  <a:srgbClr val="FFFFFF"/>
                </a:solidFill>
              </a:rPr>
              <a:t>Development of Programs: Good practices</a:t>
            </a:r>
          </a:p>
        </p:txBody>
      </p:sp>
      <p:graphicFrame>
        <p:nvGraphicFramePr>
          <p:cNvPr id="7" name="Content Placeholder 4">
            <a:extLst>
              <a:ext uri="{FF2B5EF4-FFF2-40B4-BE49-F238E27FC236}">
                <a16:creationId xmlns:a16="http://schemas.microsoft.com/office/drawing/2014/main" id="{12836370-B89D-D136-CA2F-A62CE3E0A971}"/>
              </a:ext>
            </a:extLst>
          </p:cNvPr>
          <p:cNvGraphicFramePr>
            <a:graphicFrameLocks noGrp="1"/>
          </p:cNvGraphicFramePr>
          <p:nvPr>
            <p:ph idx="1"/>
            <p:extLst>
              <p:ext uri="{D42A27DB-BD31-4B8C-83A1-F6EECF244321}">
                <p14:modId xmlns:p14="http://schemas.microsoft.com/office/powerpoint/2010/main" val="792483287"/>
              </p:ext>
            </p:extLst>
          </p:nvPr>
        </p:nvGraphicFramePr>
        <p:xfrm>
          <a:off x="5600700" y="623888"/>
          <a:ext cx="5753100" cy="5413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686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0">
            <a:extLst>
              <a:ext uri="{FF2B5EF4-FFF2-40B4-BE49-F238E27FC236}">
                <a16:creationId xmlns:a16="http://schemas.microsoft.com/office/drawing/2014/main" id="{F78A39EB-58D2-4EE2-842D-078C7FA1AFB1}"/>
              </a:ext>
            </a:extLst>
          </p:cNvPr>
          <p:cNvSpPr>
            <a:spLocks noGrp="1"/>
          </p:cNvSpPr>
          <p:nvPr>
            <p:ph type="title"/>
          </p:nvPr>
        </p:nvSpPr>
        <p:spPr>
          <a:xfrm>
            <a:off x="632085" y="349112"/>
            <a:ext cx="10767435" cy="877729"/>
          </a:xfrm>
        </p:spPr>
        <p:txBody>
          <a:bodyPr anchor="ctr">
            <a:normAutofit fontScale="90000"/>
          </a:bodyPr>
          <a:lstStyle/>
          <a:p>
            <a:r>
              <a:rPr lang="en-US" sz="3200">
                <a:solidFill>
                  <a:srgbClr val="FFFFFF"/>
                </a:solidFill>
              </a:rPr>
              <a:t>Effective Design:</a:t>
            </a:r>
            <a:r>
              <a:rPr lang="en-US" sz="3200" spc="-30">
                <a:solidFill>
                  <a:srgbClr val="FFFFFF"/>
                </a:solidFill>
              </a:rPr>
              <a:t> </a:t>
            </a:r>
            <a:r>
              <a:rPr lang="en-US" sz="3200">
                <a:solidFill>
                  <a:srgbClr val="FFFFFF"/>
                </a:solidFill>
              </a:rPr>
              <a:t>Key</a:t>
            </a:r>
            <a:r>
              <a:rPr lang="en-US" sz="3200" spc="-15">
                <a:solidFill>
                  <a:srgbClr val="FFFFFF"/>
                </a:solidFill>
              </a:rPr>
              <a:t> </a:t>
            </a:r>
            <a:r>
              <a:rPr lang="en-US" sz="3200">
                <a:solidFill>
                  <a:srgbClr val="FFFFFF"/>
                </a:solidFill>
              </a:rPr>
              <a:t>Considerations</a:t>
            </a:r>
            <a:r>
              <a:rPr lang="en-US" sz="3200" spc="-30">
                <a:solidFill>
                  <a:srgbClr val="FFFFFF"/>
                </a:solidFill>
              </a:rPr>
              <a:t> </a:t>
            </a:r>
            <a:r>
              <a:rPr lang="en-US" sz="3200">
                <a:solidFill>
                  <a:srgbClr val="FFFFFF"/>
                </a:solidFill>
              </a:rPr>
              <a:t>for</a:t>
            </a:r>
            <a:r>
              <a:rPr lang="en-US" sz="3200" spc="5">
                <a:solidFill>
                  <a:srgbClr val="FFFFFF"/>
                </a:solidFill>
              </a:rPr>
              <a:t> </a:t>
            </a:r>
            <a:r>
              <a:rPr lang="en-US" sz="3200">
                <a:solidFill>
                  <a:srgbClr val="FFFFFF"/>
                </a:solidFill>
              </a:rPr>
              <a:t>Program </a:t>
            </a:r>
            <a:r>
              <a:rPr lang="en-US" sz="3200" spc="-710">
                <a:solidFill>
                  <a:srgbClr val="FFFFFF"/>
                </a:solidFill>
              </a:rPr>
              <a:t> </a:t>
            </a:r>
            <a:r>
              <a:rPr lang="en-US" sz="3200">
                <a:solidFill>
                  <a:srgbClr val="FFFFFF"/>
                </a:solidFill>
              </a:rPr>
              <a:t>Design</a:t>
            </a:r>
            <a:r>
              <a:rPr lang="en-US" sz="3200" spc="-25">
                <a:solidFill>
                  <a:srgbClr val="FFFFFF"/>
                </a:solidFill>
              </a:rPr>
              <a:t> </a:t>
            </a:r>
            <a:r>
              <a:rPr lang="en-US" sz="3200">
                <a:solidFill>
                  <a:srgbClr val="FFFFFF"/>
                </a:solidFill>
              </a:rPr>
              <a:t>and</a:t>
            </a:r>
            <a:r>
              <a:rPr lang="en-US" sz="3200" spc="-10">
                <a:solidFill>
                  <a:srgbClr val="FFFFFF"/>
                </a:solidFill>
              </a:rPr>
              <a:t> </a:t>
            </a:r>
            <a:r>
              <a:rPr lang="en-US" sz="3200">
                <a:solidFill>
                  <a:srgbClr val="FFFFFF"/>
                </a:solidFill>
              </a:rPr>
              <a:t>Delivery</a:t>
            </a:r>
          </a:p>
        </p:txBody>
      </p:sp>
      <p:graphicFrame>
        <p:nvGraphicFramePr>
          <p:cNvPr id="37" name="Content Placeholder 21">
            <a:extLst>
              <a:ext uri="{FF2B5EF4-FFF2-40B4-BE49-F238E27FC236}">
                <a16:creationId xmlns:a16="http://schemas.microsoft.com/office/drawing/2014/main" id="{0D2BB25E-6E85-59D4-EB61-97161ABDA1C2}"/>
              </a:ext>
            </a:extLst>
          </p:cNvPr>
          <p:cNvGraphicFramePr>
            <a:graphicFrameLocks noGrp="1"/>
          </p:cNvGraphicFramePr>
          <p:nvPr>
            <p:ph idx="1"/>
            <p:extLst>
              <p:ext uri="{D42A27DB-BD31-4B8C-83A1-F6EECF244321}">
                <p14:modId xmlns:p14="http://schemas.microsoft.com/office/powerpoint/2010/main" val="639845831"/>
              </p:ext>
            </p:extLst>
          </p:nvPr>
        </p:nvGraphicFramePr>
        <p:xfrm>
          <a:off x="632085" y="2082762"/>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1714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7"/>
          <p:cNvSpPr txBox="1">
            <a:spLocks noGrp="1"/>
          </p:cNvSpPr>
          <p:nvPr>
            <p:ph type="title"/>
          </p:nvPr>
        </p:nvSpPr>
        <p:spPr>
          <a:xfrm>
            <a:off x="1371597" y="348865"/>
            <a:ext cx="10044023" cy="877729"/>
          </a:xfrm>
          <a:prstGeom prst="rect">
            <a:avLst/>
          </a:prstGeom>
        </p:spPr>
        <p:txBody>
          <a:bodyPr vert="horz" lIns="0" tIns="12700" rIns="0" bIns="0" rtlCol="0" anchor="ctr">
            <a:normAutofit/>
          </a:bodyPr>
          <a:lstStyle/>
          <a:p>
            <a:pPr marL="12700" marR="5080">
              <a:spcBef>
                <a:spcPts val="100"/>
              </a:spcBef>
            </a:pPr>
            <a:r>
              <a:rPr lang="en-US" sz="3400">
                <a:solidFill>
                  <a:srgbClr val="FFFFFF"/>
                </a:solidFill>
              </a:rPr>
              <a:t>Effective Design:</a:t>
            </a:r>
            <a:r>
              <a:rPr lang="en-US" sz="3400" spc="-30">
                <a:solidFill>
                  <a:srgbClr val="FFFFFF"/>
                </a:solidFill>
              </a:rPr>
              <a:t> </a:t>
            </a:r>
            <a:r>
              <a:rPr lang="en-US" sz="3400">
                <a:solidFill>
                  <a:srgbClr val="FFFFFF"/>
                </a:solidFill>
              </a:rPr>
              <a:t>Key</a:t>
            </a:r>
            <a:r>
              <a:rPr lang="en-US" sz="3400" spc="-15">
                <a:solidFill>
                  <a:srgbClr val="FFFFFF"/>
                </a:solidFill>
              </a:rPr>
              <a:t> </a:t>
            </a:r>
            <a:r>
              <a:rPr lang="en-US" sz="3400">
                <a:solidFill>
                  <a:srgbClr val="FFFFFF"/>
                </a:solidFill>
              </a:rPr>
              <a:t>Considerations</a:t>
            </a:r>
            <a:r>
              <a:rPr lang="en-US" sz="3400" spc="-30">
                <a:solidFill>
                  <a:srgbClr val="FFFFFF"/>
                </a:solidFill>
              </a:rPr>
              <a:t> </a:t>
            </a:r>
            <a:r>
              <a:rPr lang="en-US" sz="3400">
                <a:solidFill>
                  <a:srgbClr val="FFFFFF"/>
                </a:solidFill>
              </a:rPr>
              <a:t>for</a:t>
            </a:r>
            <a:r>
              <a:rPr lang="en-US" sz="3400" spc="5">
                <a:solidFill>
                  <a:srgbClr val="FFFFFF"/>
                </a:solidFill>
              </a:rPr>
              <a:t> </a:t>
            </a:r>
            <a:r>
              <a:rPr lang="en-US" sz="3400">
                <a:solidFill>
                  <a:srgbClr val="FFFFFF"/>
                </a:solidFill>
              </a:rPr>
              <a:t>Program </a:t>
            </a:r>
            <a:r>
              <a:rPr lang="en-US" sz="3400" spc="-710">
                <a:solidFill>
                  <a:srgbClr val="FFFFFF"/>
                </a:solidFill>
              </a:rPr>
              <a:t> </a:t>
            </a:r>
            <a:r>
              <a:rPr lang="en-US" sz="3400">
                <a:solidFill>
                  <a:srgbClr val="FFFFFF"/>
                </a:solidFill>
              </a:rPr>
              <a:t>Delivery</a:t>
            </a:r>
          </a:p>
        </p:txBody>
      </p:sp>
      <p:graphicFrame>
        <p:nvGraphicFramePr>
          <p:cNvPr id="24" name="Content Placeholder 14">
            <a:extLst>
              <a:ext uri="{FF2B5EF4-FFF2-40B4-BE49-F238E27FC236}">
                <a16:creationId xmlns:a16="http://schemas.microsoft.com/office/drawing/2014/main" id="{D95CE82A-D3F2-6FB3-DCC5-4227370481F8}"/>
              </a:ext>
            </a:extLst>
          </p:cNvPr>
          <p:cNvGraphicFramePr>
            <a:graphicFrameLocks noGrp="1"/>
          </p:cNvGraphicFramePr>
          <p:nvPr>
            <p:ph idx="1"/>
            <p:extLst>
              <p:ext uri="{D42A27DB-BD31-4B8C-83A1-F6EECF244321}">
                <p14:modId xmlns:p14="http://schemas.microsoft.com/office/powerpoint/2010/main" val="184374154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6313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3864181-8ADE-417F-B27C-2FD3F954E705}"/>
              </a:ext>
            </a:extLst>
          </p:cNvPr>
          <p:cNvPicPr>
            <a:picLocks noGrp="1" noChangeAspect="1"/>
          </p:cNvPicPr>
          <p:nvPr>
            <p:ph idx="1"/>
          </p:nvPr>
        </p:nvPicPr>
        <p:blipFill>
          <a:blip r:embed="rId2"/>
          <a:stretch>
            <a:fillRect/>
          </a:stretch>
        </p:blipFill>
        <p:spPr>
          <a:xfrm>
            <a:off x="564494" y="266778"/>
            <a:ext cx="11240643" cy="6324443"/>
          </a:xfrm>
          <a:prstGeom prst="rect">
            <a:avLst/>
          </a:prstGeom>
        </p:spPr>
      </p:pic>
    </p:spTree>
    <p:extLst>
      <p:ext uri="{BB962C8B-B14F-4D97-AF65-F5344CB8AC3E}">
        <p14:creationId xmlns:p14="http://schemas.microsoft.com/office/powerpoint/2010/main" val="300410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FF2A1AE-895E-404B-B9F4-D8C95D21672A}"/>
              </a:ext>
            </a:extLst>
          </p:cNvPr>
          <p:cNvPicPr>
            <a:picLocks noGrp="1" noChangeAspect="1"/>
          </p:cNvPicPr>
          <p:nvPr>
            <p:ph sz="half" idx="2"/>
          </p:nvPr>
        </p:nvPicPr>
        <p:blipFill>
          <a:blip r:embed="rId2"/>
          <a:stretch>
            <a:fillRect/>
          </a:stretch>
        </p:blipFill>
        <p:spPr>
          <a:xfrm>
            <a:off x="463112" y="418846"/>
            <a:ext cx="11095841" cy="6242972"/>
          </a:xfrm>
          <a:prstGeom prst="rect">
            <a:avLst/>
          </a:prstGeom>
        </p:spPr>
      </p:pic>
    </p:spTree>
    <p:extLst>
      <p:ext uri="{BB962C8B-B14F-4D97-AF65-F5344CB8AC3E}">
        <p14:creationId xmlns:p14="http://schemas.microsoft.com/office/powerpoint/2010/main" val="142612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383564" y="348865"/>
            <a:ext cx="9718111" cy="1576446"/>
          </a:xfrm>
          <a:prstGeom prst="rect">
            <a:avLst/>
          </a:prstGeom>
        </p:spPr>
        <p:txBody>
          <a:bodyPr vert="horz" lIns="0" tIns="12700" rIns="0" bIns="0" rtlCol="0" anchor="ctr">
            <a:normAutofit/>
          </a:bodyPr>
          <a:lstStyle/>
          <a:p>
            <a:pPr marL="12700">
              <a:spcBef>
                <a:spcPts val="100"/>
              </a:spcBef>
            </a:pPr>
            <a:r>
              <a:rPr lang="en-US" sz="4000">
                <a:solidFill>
                  <a:srgbClr val="FFFFFF"/>
                </a:solidFill>
                <a:latin typeface="Arial"/>
                <a:cs typeface="Arial"/>
              </a:rPr>
              <a:t>NFES</a:t>
            </a:r>
            <a:r>
              <a:rPr lang="en-US" sz="4000" spc="-5">
                <a:solidFill>
                  <a:srgbClr val="FFFFFF"/>
                </a:solidFill>
                <a:latin typeface="Arial"/>
                <a:cs typeface="Arial"/>
              </a:rPr>
              <a:t> </a:t>
            </a:r>
            <a:r>
              <a:rPr lang="en-US" sz="4000">
                <a:solidFill>
                  <a:srgbClr val="FFFFFF"/>
                </a:solidFill>
                <a:latin typeface="Arial"/>
                <a:cs typeface="Arial"/>
              </a:rPr>
              <a:t>Leadership</a:t>
            </a:r>
            <a:r>
              <a:rPr lang="en-US" sz="4000" spc="-15">
                <a:solidFill>
                  <a:srgbClr val="FFFFFF"/>
                </a:solidFill>
                <a:latin typeface="Arial"/>
                <a:cs typeface="Arial"/>
              </a:rPr>
              <a:t> </a:t>
            </a:r>
            <a:r>
              <a:rPr lang="en-US" sz="4000">
                <a:solidFill>
                  <a:srgbClr val="FFFFFF"/>
                </a:solidFill>
                <a:latin typeface="Arial"/>
                <a:cs typeface="Arial"/>
              </a:rPr>
              <a:t>&amp;</a:t>
            </a:r>
            <a:r>
              <a:rPr lang="en-US" sz="4000" spc="-40">
                <a:solidFill>
                  <a:srgbClr val="FFFFFF"/>
                </a:solidFill>
                <a:latin typeface="Arial"/>
                <a:cs typeface="Arial"/>
              </a:rPr>
              <a:t> </a:t>
            </a:r>
            <a:r>
              <a:rPr lang="en-US" sz="4000" spc="-5">
                <a:solidFill>
                  <a:srgbClr val="FFFFFF"/>
                </a:solidFill>
                <a:latin typeface="Arial"/>
                <a:cs typeface="Arial"/>
              </a:rPr>
              <a:t>Coordination</a:t>
            </a:r>
            <a:endParaRPr lang="en-US" sz="4000">
              <a:solidFill>
                <a:srgbClr val="FFFFFF"/>
              </a:solidFill>
              <a:latin typeface="Arial"/>
              <a:cs typeface="Arial"/>
            </a:endParaRPr>
          </a:p>
        </p:txBody>
      </p:sp>
      <p:graphicFrame>
        <p:nvGraphicFramePr>
          <p:cNvPr id="15" name="Content Placeholder 3">
            <a:extLst>
              <a:ext uri="{FF2B5EF4-FFF2-40B4-BE49-F238E27FC236}">
                <a16:creationId xmlns:a16="http://schemas.microsoft.com/office/drawing/2014/main" id="{3DC9B8E6-0A48-1231-B92C-D9D272059562}"/>
              </a:ext>
            </a:extLst>
          </p:cNvPr>
          <p:cNvGraphicFramePr>
            <a:graphicFrameLocks noGrp="1"/>
          </p:cNvGraphicFramePr>
          <p:nvPr>
            <p:ph idx="1"/>
            <p:extLst>
              <p:ext uri="{D42A27DB-BD31-4B8C-83A1-F6EECF244321}">
                <p14:modId xmlns:p14="http://schemas.microsoft.com/office/powerpoint/2010/main" val="1967101982"/>
              </p:ext>
            </p:extLst>
          </p:nvPr>
        </p:nvGraphicFramePr>
        <p:xfrm>
          <a:off x="632085" y="2361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descr="The World Bank Group transparent PNG - StickPNG">
            <a:extLst>
              <a:ext uri="{FF2B5EF4-FFF2-40B4-BE49-F238E27FC236}">
                <a16:creationId xmlns:a16="http://schemas.microsoft.com/office/drawing/2014/main" id="{1D855A94-02B7-4E05-A8A1-0705C3C379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9">
            <a:extLst>
              <a:ext uri="{FF2B5EF4-FFF2-40B4-BE49-F238E27FC236}">
                <a16:creationId xmlns:a16="http://schemas.microsoft.com/office/drawing/2014/main" id="{F5C55D20-A807-4930-ACCC-43C9EF587A83}"/>
              </a:ext>
            </a:extLst>
          </p:cNvPr>
          <p:cNvSpPr>
            <a:spLocks noGrp="1"/>
          </p:cNvSpPr>
          <p:nvPr>
            <p:ph type="title"/>
          </p:nvPr>
        </p:nvSpPr>
        <p:spPr>
          <a:xfrm>
            <a:off x="660041" y="2767106"/>
            <a:ext cx="2880828" cy="3071906"/>
          </a:xfr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r>
              <a:rPr lang="en-US" sz="4000" kern="1200">
                <a:solidFill>
                  <a:srgbClr val="FFFFFF"/>
                </a:solidFill>
                <a:latin typeface="+mj-lt"/>
                <a:ea typeface="+mj-ea"/>
                <a:cs typeface="+mj-cs"/>
              </a:rPr>
              <a:t>Financial Education Mandates</a:t>
            </a:r>
          </a:p>
        </p:txBody>
      </p:sp>
      <p:pic>
        <p:nvPicPr>
          <p:cNvPr id="7" name="Content Placeholder 6" descr="Text&#10;&#10;Description automatically generated">
            <a:extLst>
              <a:ext uri="{FF2B5EF4-FFF2-40B4-BE49-F238E27FC236}">
                <a16:creationId xmlns:a16="http://schemas.microsoft.com/office/drawing/2014/main" id="{4CEF779C-F2A6-480E-B130-CEB88C2246DD}"/>
              </a:ext>
            </a:extLst>
          </p:cNvPr>
          <p:cNvPicPr>
            <a:picLocks noGrp="1" noChangeAspect="1"/>
          </p:cNvPicPr>
          <p:nvPr>
            <p:ph idx="1"/>
          </p:nvPr>
        </p:nvPicPr>
        <p:blipFill>
          <a:blip r:embed="rId2"/>
          <a:stretch>
            <a:fillRect/>
          </a:stretch>
        </p:blipFill>
        <p:spPr>
          <a:xfrm>
            <a:off x="4306211" y="340367"/>
            <a:ext cx="7225748" cy="5672211"/>
          </a:xfrm>
          <a:prstGeom prst="rect">
            <a:avLst/>
          </a:prstGeom>
        </p:spPr>
      </p:pic>
      <p:pic>
        <p:nvPicPr>
          <p:cNvPr id="9" name="Picture 2" descr="The World Bank Group transparent PNG - StickPNG">
            <a:extLst>
              <a:ext uri="{FF2B5EF4-FFF2-40B4-BE49-F238E27FC236}">
                <a16:creationId xmlns:a16="http://schemas.microsoft.com/office/drawing/2014/main" id="{CB185671-8C88-4F93-8F48-F17174812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7920" y="6014671"/>
            <a:ext cx="2007832" cy="80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50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FBFB3B-0145-4A13-B240-1C0E04E0FE7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Illustrative Roles of Stakeholders</a:t>
            </a:r>
          </a:p>
        </p:txBody>
      </p:sp>
      <p:pic>
        <p:nvPicPr>
          <p:cNvPr id="32" name="object 9">
            <a:extLst>
              <a:ext uri="{FF2B5EF4-FFF2-40B4-BE49-F238E27FC236}">
                <a16:creationId xmlns:a16="http://schemas.microsoft.com/office/drawing/2014/main" id="{D51EF141-C75D-4A2B-ADAE-82C3EE98C8F8}"/>
              </a:ext>
            </a:extLst>
          </p:cNvPr>
          <p:cNvPicPr>
            <a:picLocks noGrp="1"/>
          </p:cNvPicPr>
          <p:nvPr>
            <p:ph idx="1"/>
          </p:nvPr>
        </p:nvPicPr>
        <p:blipFill>
          <a:blip r:embed="rId2" cstate="print"/>
          <a:stretch>
            <a:fillRect/>
          </a:stretch>
        </p:blipFill>
        <p:spPr>
          <a:xfrm>
            <a:off x="4502428" y="1252244"/>
            <a:ext cx="7225748" cy="4353512"/>
          </a:xfrm>
          <a:prstGeom prst="rect">
            <a:avLst/>
          </a:prstGeom>
        </p:spPr>
      </p:pic>
      <p:pic>
        <p:nvPicPr>
          <p:cNvPr id="9" name="Picture 2" descr="The World Bank Group transparent PNG - StickPNG">
            <a:extLst>
              <a:ext uri="{FF2B5EF4-FFF2-40B4-BE49-F238E27FC236}">
                <a16:creationId xmlns:a16="http://schemas.microsoft.com/office/drawing/2014/main" id="{FFEDCA53-A7FD-4173-8892-0C092C22C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400" y="5839012"/>
            <a:ext cx="2525992" cy="101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933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16FA-42F7-4A4D-A513-4A90BB8B6A69}"/>
              </a:ext>
            </a:extLst>
          </p:cNvPr>
          <p:cNvSpPr>
            <a:spLocks noGrp="1"/>
          </p:cNvSpPr>
          <p:nvPr>
            <p:ph type="title"/>
          </p:nvPr>
        </p:nvSpPr>
        <p:spPr>
          <a:xfrm>
            <a:off x="538480" y="365125"/>
            <a:ext cx="10952480" cy="1325563"/>
          </a:xfrm>
        </p:spPr>
        <p:txBody>
          <a:bodyPr/>
          <a:lstStyle/>
          <a:p>
            <a:r>
              <a:rPr lang="en-US"/>
              <a:t>Financial Education is a challenging undertaking</a:t>
            </a:r>
          </a:p>
        </p:txBody>
      </p:sp>
      <p:graphicFrame>
        <p:nvGraphicFramePr>
          <p:cNvPr id="6" name="Content Placeholder 2">
            <a:extLst>
              <a:ext uri="{FF2B5EF4-FFF2-40B4-BE49-F238E27FC236}">
                <a16:creationId xmlns:a16="http://schemas.microsoft.com/office/drawing/2014/main" id="{039B30BE-2468-42F9-C4D8-9F30B07C3B7F}"/>
              </a:ext>
            </a:extLst>
          </p:cNvPr>
          <p:cNvGraphicFramePr>
            <a:graphicFrameLocks noGrp="1"/>
          </p:cNvGraphicFramePr>
          <p:nvPr>
            <p:ph sz="half" idx="1"/>
            <p:extLst>
              <p:ext uri="{D42A27DB-BD31-4B8C-83A1-F6EECF244321}">
                <p14:modId xmlns:p14="http://schemas.microsoft.com/office/powerpoint/2010/main" val="3876454058"/>
              </p:ext>
            </p:extLst>
          </p:nvPr>
        </p:nvGraphicFramePr>
        <p:xfrm>
          <a:off x="838200" y="1825625"/>
          <a:ext cx="10952480" cy="3863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The World Bank Group transparent PNG - StickPNG">
            <a:extLst>
              <a:ext uri="{FF2B5EF4-FFF2-40B4-BE49-F238E27FC236}">
                <a16:creationId xmlns:a16="http://schemas.microsoft.com/office/drawing/2014/main" id="{E67C57F9-79F1-4D65-8A1B-F10FF8755CB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06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60D67D-9231-45F6-83B6-0B4377943EB2}"/>
              </a:ext>
            </a:extLst>
          </p:cNvPr>
          <p:cNvSpPr>
            <a:spLocks noGrp="1"/>
          </p:cNvSpPr>
          <p:nvPr>
            <p:ph type="title"/>
          </p:nvPr>
        </p:nvSpPr>
        <p:spPr>
          <a:xfrm>
            <a:off x="838200" y="557188"/>
            <a:ext cx="10515600" cy="1133499"/>
          </a:xfrm>
        </p:spPr>
        <p:txBody>
          <a:bodyPr>
            <a:normAutofit/>
          </a:bodyPr>
          <a:lstStyle/>
          <a:p>
            <a:pPr algn="ctr"/>
            <a:r>
              <a:rPr lang="en-US" sz="5200"/>
              <a:t>Building blocks of an effective NFES</a:t>
            </a:r>
          </a:p>
        </p:txBody>
      </p:sp>
      <p:graphicFrame>
        <p:nvGraphicFramePr>
          <p:cNvPr id="4" name="Content Placeholder 3">
            <a:extLst>
              <a:ext uri="{FF2B5EF4-FFF2-40B4-BE49-F238E27FC236}">
                <a16:creationId xmlns:a16="http://schemas.microsoft.com/office/drawing/2014/main" id="{131CF256-5822-4754-B300-2ECB343BA978}"/>
              </a:ext>
            </a:extLst>
          </p:cNvPr>
          <p:cNvGraphicFramePr>
            <a:graphicFrameLocks noGrp="1"/>
          </p:cNvGraphicFramePr>
          <p:nvPr>
            <p:ph idx="1"/>
            <p:extLst>
              <p:ext uri="{D42A27DB-BD31-4B8C-83A1-F6EECF244321}">
                <p14:modId xmlns:p14="http://schemas.microsoft.com/office/powerpoint/2010/main" val="2942779915"/>
              </p:ext>
            </p:extLst>
          </p:nvPr>
        </p:nvGraphicFramePr>
        <p:xfrm>
          <a:off x="836675" y="158496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The World Bank Group transparent PNG - StickPNG">
            <a:extLst>
              <a:ext uri="{FF2B5EF4-FFF2-40B4-BE49-F238E27FC236}">
                <a16:creationId xmlns:a16="http://schemas.microsoft.com/office/drawing/2014/main" id="{F6F67A8D-1799-4050-B637-D2B4B52F07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8000" y="5855978"/>
            <a:ext cx="2708872" cy="108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05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C03C4846-77E6-4766-84D3-CFA21FA50292}"/>
              </a:ext>
            </a:extLst>
          </p:cNvPr>
          <p:cNvSpPr>
            <a:spLocks noGrp="1"/>
          </p:cNvSpPr>
          <p:nvPr>
            <p:ph type="ctrTitle"/>
          </p:nvPr>
        </p:nvSpPr>
        <p:spPr>
          <a:xfrm>
            <a:off x="1314824" y="735106"/>
            <a:ext cx="10053763" cy="2928470"/>
          </a:xfrm>
        </p:spPr>
        <p:txBody>
          <a:bodyPr anchor="b">
            <a:normAutofit/>
          </a:bodyPr>
          <a:lstStyle/>
          <a:p>
            <a:pPr algn="l"/>
            <a:r>
              <a:rPr lang="en-US" sz="4800">
                <a:solidFill>
                  <a:srgbClr val="FFFFFF"/>
                </a:solidFill>
              </a:rPr>
              <a:t>Key pillars of developing institutional action plans</a:t>
            </a:r>
          </a:p>
        </p:txBody>
      </p:sp>
      <p:sp>
        <p:nvSpPr>
          <p:cNvPr id="5" name="Subtitle 4">
            <a:extLst>
              <a:ext uri="{FF2B5EF4-FFF2-40B4-BE49-F238E27FC236}">
                <a16:creationId xmlns:a16="http://schemas.microsoft.com/office/drawing/2014/main" id="{B531F427-C0F9-4EFB-9878-946B973BBF01}"/>
              </a:ext>
            </a:extLst>
          </p:cNvPr>
          <p:cNvSpPr>
            <a:spLocks noGrp="1"/>
          </p:cNvSpPr>
          <p:nvPr>
            <p:ph type="subTitle" idx="1"/>
          </p:nvPr>
        </p:nvSpPr>
        <p:spPr>
          <a:xfrm>
            <a:off x="1350682" y="4870824"/>
            <a:ext cx="10005951" cy="1458258"/>
          </a:xfrm>
        </p:spPr>
        <p:txBody>
          <a:bodyPr anchor="ctr">
            <a:normAutofit/>
          </a:bodyPr>
          <a:lstStyle/>
          <a:p>
            <a:pPr algn="l"/>
            <a:endParaRPr lang="en-US"/>
          </a:p>
        </p:txBody>
      </p:sp>
      <p:pic>
        <p:nvPicPr>
          <p:cNvPr id="13" name="Picture 2" descr="The World Bank Group transparent PNG - StickPNG">
            <a:extLst>
              <a:ext uri="{FF2B5EF4-FFF2-40B4-BE49-F238E27FC236}">
                <a16:creationId xmlns:a16="http://schemas.microsoft.com/office/drawing/2014/main" id="{597EF8A6-3870-423F-AA8B-449D670B26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763" y="5599953"/>
            <a:ext cx="2998469" cy="119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084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34</Slides>
  <Notes>8</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National Financial Education Strategies Best practices and next steps </vt:lpstr>
      <vt:lpstr>National Financial Education Strategies</vt:lpstr>
      <vt:lpstr>Many Different Approaches…</vt:lpstr>
      <vt:lpstr>NFES Leadership &amp; Coordination</vt:lpstr>
      <vt:lpstr>Financial Education Mandates</vt:lpstr>
      <vt:lpstr>Illustrative Roles of Stakeholders</vt:lpstr>
      <vt:lpstr>Financial Education is a challenging undertaking</vt:lpstr>
      <vt:lpstr>Building blocks of an effective NFES</vt:lpstr>
      <vt:lpstr>Key pillars of developing institutional action plans</vt:lpstr>
      <vt:lpstr>STEP 1: Assess the Landscape</vt:lpstr>
      <vt:lpstr>STEP 2: Identify and Prioritize Areas of Consumer Risk </vt:lpstr>
      <vt:lpstr>STEP 3: Build an Effective Framework </vt:lpstr>
      <vt:lpstr>Best practices for programs/activities design</vt:lpstr>
      <vt:lpstr>Leverage behavioral design</vt:lpstr>
      <vt:lpstr>Address the Needs of Women and Vulnerable Populations</vt:lpstr>
      <vt:lpstr>Know your target groups</vt:lpstr>
      <vt:lpstr>Use a Wide Range of Tools and Channels</vt:lpstr>
      <vt:lpstr>Learn by Doing</vt:lpstr>
      <vt:lpstr>Mistakes to avoid</vt:lpstr>
      <vt:lpstr>Thank you!</vt:lpstr>
      <vt:lpstr>KEY RESOURCES</vt:lpstr>
      <vt:lpstr>Key Resources</vt:lpstr>
      <vt:lpstr>Overview of Rigorous Financial Education Impact and Meta-Analysis: </vt:lpstr>
      <vt:lpstr>What Works in Financial Education</vt:lpstr>
      <vt:lpstr>Examples of Financial education platforms</vt:lpstr>
      <vt:lpstr>Examples of Financial Education Platforms</vt:lpstr>
      <vt:lpstr>ANNEX</vt:lpstr>
      <vt:lpstr>Action Plan Common Country Approaches to Improve Financial  Education </vt:lpstr>
      <vt:lpstr>How to design your action plan?</vt:lpstr>
      <vt:lpstr>Development of Programs: Good practices</vt:lpstr>
      <vt:lpstr>Effective Design: Key Considerations for Program  Design and Delivery</vt:lpstr>
      <vt:lpstr>Effective Design: Key Considerations for Program  Delivery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Edlira Dashi</dc:creator>
  <cp:revision>1</cp:revision>
  <dcterms:created xsi:type="dcterms:W3CDTF">2022-03-18T16:21:11Z</dcterms:created>
  <dcterms:modified xsi:type="dcterms:W3CDTF">2022-11-09T06:54:08Z</dcterms:modified>
</cp:coreProperties>
</file>